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367" r:id="rId5"/>
    <p:sldId id="266" r:id="rId6"/>
    <p:sldId id="265" r:id="rId7"/>
    <p:sldId id="264" r:id="rId8"/>
    <p:sldId id="263" r:id="rId9"/>
    <p:sldId id="262" r:id="rId10"/>
    <p:sldId id="261" r:id="rId11"/>
    <p:sldId id="260" r:id="rId12"/>
    <p:sldId id="259" r:id="rId13"/>
    <p:sldId id="258" r:id="rId14"/>
    <p:sldId id="257" r:id="rId15"/>
  </p:sldIdLst>
  <p:sldSz cx="9144000" cy="6858000" type="screen4x3"/>
  <p:notesSz cx="6797675" cy="9926638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Wingdings 2" panose="05020102010507070707" pitchFamily="18" charset="2"/>
      <p:regular r:id="rId32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808080"/>
    <a:srgbClr val="E52212"/>
    <a:srgbClr val="DDDDDD"/>
    <a:srgbClr val="A6A6A6"/>
    <a:srgbClr val="3B3838"/>
    <a:srgbClr val="FF6C0B"/>
    <a:srgbClr val="FF9E1B"/>
    <a:srgbClr val="3B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0779C0-7274-4D9C-8571-DA45401C1BF7}" v="3" dt="2022-08-25T00:02:43.90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747"/>
  </p:normalViewPr>
  <p:slideViewPr>
    <p:cSldViewPr snapToGrid="0" snapToObjects="1" showGuides="1">
      <p:cViewPr varScale="1">
        <p:scale>
          <a:sx n="117" d="100"/>
          <a:sy n="117" d="100"/>
        </p:scale>
        <p:origin x="232" y="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3" d="100"/>
          <a:sy n="113" d="100"/>
        </p:scale>
        <p:origin x="428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tler, Kylie" userId="2abf0005-f721-4ccb-b51f-007a97b891f1" providerId="ADAL" clId="{0C0779C0-7274-4D9C-8571-DA45401C1BF7}"/>
    <pc:docChg chg="addSld delSld modSld">
      <pc:chgData name="Butler, Kylie" userId="2abf0005-f721-4ccb-b51f-007a97b891f1" providerId="ADAL" clId="{0C0779C0-7274-4D9C-8571-DA45401C1BF7}" dt="2022-08-25T00:04:22.397" v="60" actId="20577"/>
      <pc:docMkLst>
        <pc:docMk/>
      </pc:docMkLst>
      <pc:sldChg chg="addSp delSp modSp del mod">
        <pc:chgData name="Butler, Kylie" userId="2abf0005-f721-4ccb-b51f-007a97b891f1" providerId="ADAL" clId="{0C0779C0-7274-4D9C-8571-DA45401C1BF7}" dt="2022-08-25T00:02:46.662" v="7" actId="47"/>
        <pc:sldMkLst>
          <pc:docMk/>
          <pc:sldMk cId="1629357106" sldId="366"/>
        </pc:sldMkLst>
        <pc:spChg chg="del">
          <ac:chgData name="Butler, Kylie" userId="2abf0005-f721-4ccb-b51f-007a97b891f1" providerId="ADAL" clId="{0C0779C0-7274-4D9C-8571-DA45401C1BF7}" dt="2022-08-24T23:18:01.700" v="0" actId="478"/>
          <ac:spMkLst>
            <pc:docMk/>
            <pc:sldMk cId="1629357106" sldId="366"/>
            <ac:spMk id="2" creationId="{00000000-0000-0000-0000-000000000000}"/>
          </ac:spMkLst>
        </pc:spChg>
        <pc:spChg chg="add del mod">
          <ac:chgData name="Butler, Kylie" userId="2abf0005-f721-4ccb-b51f-007a97b891f1" providerId="ADAL" clId="{0C0779C0-7274-4D9C-8571-DA45401C1BF7}" dt="2022-08-24T23:18:04.159" v="1" actId="478"/>
          <ac:spMkLst>
            <pc:docMk/>
            <pc:sldMk cId="1629357106" sldId="366"/>
            <ac:spMk id="3" creationId="{166E8926-8806-5B20-18C2-8658A9CCED59}"/>
          </ac:spMkLst>
        </pc:spChg>
        <pc:spChg chg="add mod">
          <ac:chgData name="Butler, Kylie" userId="2abf0005-f721-4ccb-b51f-007a97b891f1" providerId="ADAL" clId="{0C0779C0-7274-4D9C-8571-DA45401C1BF7}" dt="2022-08-25T00:02:03.510" v="3" actId="207"/>
          <ac:spMkLst>
            <pc:docMk/>
            <pc:sldMk cId="1629357106" sldId="366"/>
            <ac:spMk id="3" creationId="{D4F1BC3E-C906-2284-4CE7-6BEADD743713}"/>
          </ac:spMkLst>
        </pc:spChg>
        <pc:spChg chg="add">
          <ac:chgData name="Butler, Kylie" userId="2abf0005-f721-4ccb-b51f-007a97b891f1" providerId="ADAL" clId="{0C0779C0-7274-4D9C-8571-DA45401C1BF7}" dt="2022-08-25T00:02:28.834" v="4" actId="22"/>
          <ac:spMkLst>
            <pc:docMk/>
            <pc:sldMk cId="1629357106" sldId="366"/>
            <ac:spMk id="5" creationId="{41554165-D2B0-FDFF-ED19-06880F619024}"/>
          </ac:spMkLst>
        </pc:spChg>
        <pc:spChg chg="add">
          <ac:chgData name="Butler, Kylie" userId="2abf0005-f721-4ccb-b51f-007a97b891f1" providerId="ADAL" clId="{0C0779C0-7274-4D9C-8571-DA45401C1BF7}" dt="2022-08-25T00:02:31.778" v="5" actId="22"/>
          <ac:spMkLst>
            <pc:docMk/>
            <pc:sldMk cId="1629357106" sldId="366"/>
            <ac:spMk id="7" creationId="{6A98FCB8-0162-5748-AED5-BC2BDE88882C}"/>
          </ac:spMkLst>
        </pc:spChg>
      </pc:sldChg>
      <pc:sldChg chg="modSp add mod">
        <pc:chgData name="Butler, Kylie" userId="2abf0005-f721-4ccb-b51f-007a97b891f1" providerId="ADAL" clId="{0C0779C0-7274-4D9C-8571-DA45401C1BF7}" dt="2022-08-25T00:04:22.397" v="60" actId="20577"/>
        <pc:sldMkLst>
          <pc:docMk/>
          <pc:sldMk cId="1684209717" sldId="367"/>
        </pc:sldMkLst>
        <pc:spChg chg="mod">
          <ac:chgData name="Butler, Kylie" userId="2abf0005-f721-4ccb-b51f-007a97b891f1" providerId="ADAL" clId="{0C0779C0-7274-4D9C-8571-DA45401C1BF7}" dt="2022-08-25T00:04:22.397" v="60" actId="20577"/>
          <ac:spMkLst>
            <pc:docMk/>
            <pc:sldMk cId="1684209717" sldId="367"/>
            <ac:spMk id="2" creationId="{CD2571F1-8972-AD14-72EC-CB1A0B4FBF9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ACB76CB-9D91-4931-9B19-81E9EC39C120}" type="datetimeFigureOut">
              <a:rPr lang="en-US"/>
              <a:pPr>
                <a:defRPr/>
              </a:pPr>
              <a:t>8/25/2022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804609D-BEAB-435E-8B23-B9ED016ECE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16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7A063BE-DD0E-45A6-AB68-D8E2D910CEC4}" type="datetimeFigureOut">
              <a:rPr lang="en-US"/>
              <a:pPr>
                <a:defRPr/>
              </a:pPr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1BA03A8-B7E6-4BBF-9068-BCF6C4272C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0889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2"/>
          <p:cNvSpPr txBox="1">
            <a:spLocks noChangeAspect="1" noChangeArrowheads="1"/>
          </p:cNvSpPr>
          <p:nvPr userDrawn="1"/>
        </p:nvSpPr>
        <p:spPr bwMode="auto">
          <a:xfrm>
            <a:off x="7953903" y="1"/>
            <a:ext cx="1190098" cy="3035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44000" tIns="72000" rIns="144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2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336041" y="2716111"/>
            <a:ext cx="6466840" cy="1737005"/>
          </a:xfrm>
        </p:spPr>
        <p:txBody>
          <a:bodyPr wrap="square" anchor="b" anchorCtr="1">
            <a:norm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36041" y="4858004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– Presenter Title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1336041" y="5261033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628" y="866431"/>
            <a:ext cx="1322744" cy="1278134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41495" y="6477868"/>
            <a:ext cx="35509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8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8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4260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Content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702929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2772703"/>
            <a:ext cx="3868340" cy="3179751"/>
          </a:xfrm>
        </p:spPr>
        <p:txBody>
          <a:bodyPr/>
          <a:lstStyle>
            <a:lvl1pPr marL="0" indent="0" algn="l" rtl="0" eaLnBrk="1" fontAlgn="base" hangingPunct="1">
              <a:lnSpc>
                <a:spcPct val="100000"/>
              </a:lnSpc>
              <a:spcBef>
                <a:spcPct val="0"/>
              </a:spcBef>
              <a:spcAft>
                <a:spcPts val="1000"/>
              </a:spcAft>
              <a:buNone/>
              <a:defRPr lang="en-US" sz="1800" kern="1200" baseline="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 / Intro paragraph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29152" y="2772703"/>
            <a:ext cx="3887391" cy="317975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1388467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Content 1-Col +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713497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5" y="3535266"/>
            <a:ext cx="2643583" cy="2016498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29845" y="2775233"/>
            <a:ext cx="2643583" cy="582561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3636964" y="2781110"/>
            <a:ext cx="4935537" cy="2770657"/>
          </a:xfrm>
        </p:spPr>
        <p:txBody>
          <a:bodyPr/>
          <a:lstStyle/>
          <a:p>
            <a:pPr lvl="0"/>
            <a:r>
              <a:rPr lang="en-US" altLang="en-US" noProof="0"/>
              <a:t>Click icon to add media</a:t>
            </a:r>
            <a:endParaRPr lang="en-AU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06725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508002" y="1143000"/>
            <a:ext cx="8128000" cy="4572000"/>
          </a:xfrm>
        </p:spPr>
        <p:txBody>
          <a:bodyPr/>
          <a:lstStyle/>
          <a:p>
            <a:pPr lvl="0"/>
            <a:r>
              <a:rPr lang="en-US" altLang="en-US" noProof="0"/>
              <a:t>Click icon to add media</a:t>
            </a:r>
            <a:endParaRPr lang="en-AU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729257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713497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29843" y="2772704"/>
            <a:ext cx="3868341" cy="3232845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 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4629151" y="2772704"/>
            <a:ext cx="3886200" cy="3232845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altLang="en-US" sz="180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6301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+ Content Lis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3" y="1569464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197453" y="1569462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3" y="2677472"/>
            <a:ext cx="2079154" cy="754063"/>
          </a:xfrm>
        </p:spPr>
        <p:txBody>
          <a:bodyPr/>
          <a:lstStyle>
            <a:lvl1pPr marL="215895" marR="0" indent="-215895" algn="l" defTabSz="914377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rgbClr val="E52212"/>
              </a:buClr>
              <a:buSzPct val="100000"/>
              <a:buFont typeface="Wingdings 2" panose="05020102010507070707" pitchFamily="18" charset="2"/>
              <a:buChar char=""/>
              <a:tabLst/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marL="215895" marR="0" lvl="0" indent="-215895" algn="l" defTabSz="914377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rgbClr val="E52212"/>
              </a:buClr>
              <a:buSzPct val="100000"/>
              <a:buFont typeface="Wingdings 2" panose="05020102010507070707" pitchFamily="18" charset="2"/>
              <a:buChar char=""/>
              <a:tabLst/>
              <a:defRPr/>
            </a:pPr>
            <a:r>
              <a:rPr lang="en-US" dirty="0"/>
              <a:t>Bulleted subheading</a:t>
            </a:r>
          </a:p>
          <a:p>
            <a:pPr lvl="0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3197453" y="2677466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8653" y="3791602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6" hasCustomPrompt="1"/>
          </p:nvPr>
        </p:nvSpPr>
        <p:spPr>
          <a:xfrm>
            <a:off x="3197453" y="3791602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628653" y="4899612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idx="18" hasCustomPrompt="1"/>
          </p:nvPr>
        </p:nvSpPr>
        <p:spPr>
          <a:xfrm>
            <a:off x="3197453" y="4899606"/>
            <a:ext cx="5300041" cy="75406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800756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+ Content Lis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3" y="1569464"/>
            <a:ext cx="2079154" cy="754063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E52212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subheading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197453" y="1569468"/>
            <a:ext cx="5300041" cy="4182409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ts val="1000"/>
              </a:spcAft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583214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4237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93766" y="4275791"/>
            <a:ext cx="3617875" cy="1887503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9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577602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93766" y="4275791"/>
            <a:ext cx="3617875" cy="1887503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956389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05060"/>
            <a:ext cx="4572000" cy="3457709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pic>
        <p:nvPicPr>
          <p:cNvPr id="9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93766" y="3847616"/>
            <a:ext cx="3617874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7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93766" y="4601688"/>
            <a:ext cx="3617875" cy="1561606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567156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93766" y="3847616"/>
            <a:ext cx="3617874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93766" y="4601688"/>
            <a:ext cx="3617875" cy="1561606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848106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 slide (Optional)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1973370" y="1393893"/>
            <a:ext cx="3681164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3392989" y="2764677"/>
            <a:ext cx="1786415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17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5148277" y="2997720"/>
            <a:ext cx="2086176" cy="1190514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7500" b="1" kern="1200" spc="-300" baseline="0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2018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506" y="4707177"/>
            <a:ext cx="1538989" cy="125174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>
            <a:spLocks noChangeArrowheads="1"/>
          </p:cNvSpPr>
          <p:nvPr userDrawn="1"/>
        </p:nvSpPr>
        <p:spPr bwMode="auto">
          <a:xfrm>
            <a:off x="5341495" y="6477868"/>
            <a:ext cx="35509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8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8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769998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3 images (Positional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905" y="3429347"/>
            <a:ext cx="4572000" cy="3457709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9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795055" y="4297566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450320" y="5189693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pic>
        <p:nvPicPr>
          <p:cNvPr id="14" name="Picture 4"/>
          <p:cNvPicPr preferRelativeResize="0"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8"/>
          <a:stretch/>
        </p:blipFill>
        <p:spPr bwMode="auto">
          <a:xfrm>
            <a:off x="-15240" y="-6443"/>
            <a:ext cx="4587241" cy="343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4" r="1532" b="-1"/>
          <a:stretch/>
        </p:blipFill>
        <p:spPr bwMode="auto">
          <a:xfrm>
            <a:off x="4571771" y="-3174"/>
            <a:ext cx="4576992" cy="3433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5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64"/>
          <a:stretch/>
        </p:blipFill>
        <p:spPr bwMode="auto">
          <a:xfrm>
            <a:off x="4571770" y="3429347"/>
            <a:ext cx="4580168" cy="3452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178312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429006"/>
            <a:ext cx="4572000" cy="3433763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4572000" y="342900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3429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2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795055" y="4297566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13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450320" y="5189693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0244776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, Call-to-Action + Image 1/2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87829" y="5088014"/>
            <a:ext cx="3623812" cy="764735"/>
          </a:xfrm>
        </p:spPr>
        <p:txBody>
          <a:bodyPr/>
          <a:lstStyle>
            <a:lvl1pPr marL="0" indent="0">
              <a:lnSpc>
                <a:spcPts val="1900"/>
              </a:lnSpc>
              <a:buFontTx/>
              <a:buNone/>
              <a:defRPr lang="en-US" sz="1600" b="1" kern="1200" cap="all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CALL-TO-ACTION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87829" y="1775706"/>
            <a:ext cx="3623812" cy="302046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87829" y="857699"/>
            <a:ext cx="3623812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pic>
        <p:nvPicPr>
          <p:cNvPr id="9" name="Picture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3" t="-185" r="30605" b="-284"/>
          <a:stretch/>
        </p:blipFill>
        <p:spPr bwMode="auto">
          <a:xfrm>
            <a:off x="4572000" y="2"/>
            <a:ext cx="4572000" cy="6890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833287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, Call-to-Action + Image 1/2-p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E5221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8539166" y="71278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800"/>
          </a:p>
        </p:txBody>
      </p:sp>
      <p:sp>
        <p:nvSpPr>
          <p:cNvPr id="1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587829" y="5088014"/>
            <a:ext cx="3623812" cy="764735"/>
          </a:xfrm>
        </p:spPr>
        <p:txBody>
          <a:bodyPr/>
          <a:lstStyle>
            <a:lvl1pPr marL="0" indent="0">
              <a:lnSpc>
                <a:spcPts val="1900"/>
              </a:lnSpc>
              <a:buFontTx/>
              <a:buNone/>
              <a:defRPr lang="en-US" sz="1600" b="1" kern="1200" cap="all" baseline="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CALL-TO-ACTION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87829" y="1775706"/>
            <a:ext cx="3623812" cy="302046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 marL="176209" indent="0">
              <a:buNone/>
              <a:defRPr/>
            </a:lvl2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587829" y="857699"/>
            <a:ext cx="3623812" cy="582561"/>
          </a:xfrm>
        </p:spPr>
        <p:txBody>
          <a:bodyPr/>
          <a:lstStyle>
            <a:lvl1pPr marL="0" indent="0" algn="l" rtl="0" eaLnBrk="1" fontAlgn="base" hangingPunct="1">
              <a:lnSpc>
                <a:spcPts val="2500"/>
              </a:lnSpc>
              <a:spcBef>
                <a:spcPct val="0"/>
              </a:spcBef>
              <a:spcAft>
                <a:spcPct val="0"/>
              </a:spcAft>
              <a:buNone/>
              <a:defRPr lang="en-US" sz="2400" b="1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0453945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Image Full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75" b="21641"/>
          <a:stretch/>
        </p:blipFill>
        <p:spPr bwMode="auto">
          <a:xfrm flipH="1">
            <a:off x="-184150" y="0"/>
            <a:ext cx="9328150" cy="687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38270" y="628830"/>
            <a:ext cx="3681164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38272" y="2018408"/>
            <a:ext cx="1786415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10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2233993" y="2204452"/>
            <a:ext cx="3411860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116689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 + Image Full-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6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38270" y="628830"/>
            <a:ext cx="3681164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7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38272" y="2018408"/>
            <a:ext cx="1786415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and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2233993" y="2204452"/>
            <a:ext cx="3411860" cy="1267458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pPr/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21036013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Image 1/2 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393574" y="1754391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6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048839" y="2646518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01735" y="3834581"/>
            <a:ext cx="2773730" cy="2376214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pic>
        <p:nvPicPr>
          <p:cNvPr id="8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12916" r="18887" b="11942"/>
          <a:stretch/>
        </p:blipFill>
        <p:spPr bwMode="auto">
          <a:xfrm>
            <a:off x="4572003" y="0"/>
            <a:ext cx="4571999" cy="687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4899965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ing, Content + Image 1/2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393574" y="1754391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6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1048839" y="2646518"/>
            <a:ext cx="2326626" cy="775015"/>
          </a:xfrm>
          <a:solidFill>
            <a:srgbClr val="E52212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601735" y="3834581"/>
            <a:ext cx="2773730" cy="2376214"/>
          </a:xfrm>
        </p:spPr>
        <p:txBody>
          <a:bodyPr/>
          <a:lstStyle>
            <a:lvl1pPr marL="0" indent="0">
              <a:buFontTx/>
              <a:buNone/>
              <a:defRPr lang="en-US" sz="1600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2pPr>
            <a:lvl3pPr marL="914377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3pPr>
            <a:lvl4pPr marL="1371566" indent="0">
              <a:buFontTx/>
              <a:buNone/>
              <a:defRPr lang="en-US" sz="1600" kern="12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4pPr>
            <a:lvl5pPr marL="1828754" indent="0">
              <a:buFontTx/>
              <a:buNone/>
              <a:defRPr lang="en-AU" sz="1600" kern="12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5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10939086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49382" y="6247035"/>
            <a:ext cx="8657111" cy="461665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 Trobe</a:t>
            </a:r>
            <a:r>
              <a:rPr lang="en-US" sz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University</a:t>
            </a:r>
          </a:p>
          <a:p>
            <a:pPr>
              <a:tabLst>
                <a:tab pos="11123613" algn="r"/>
              </a:tabLst>
            </a:pPr>
            <a:r>
              <a:rPr lang="en-US" sz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CRICOS Provider Code Number 00115M	</a:t>
            </a:r>
            <a:r>
              <a:rPr lang="en-US" sz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© Copyright La Trobe University 2018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967494" y="4376852"/>
            <a:ext cx="72090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latrobe.edu.au</a:t>
            </a:r>
            <a:endParaRPr lang="en-U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506" y="757047"/>
            <a:ext cx="1538989" cy="125174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2386719" y="2652137"/>
            <a:ext cx="2831573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>
                <a:solidFill>
                  <a:srgbClr val="FF0000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Thank</a:t>
            </a:r>
          </a:p>
        </p:txBody>
      </p:sp>
      <p:sp>
        <p:nvSpPr>
          <p:cNvPr id="12" name="Text Placeholder 2"/>
          <p:cNvSpPr>
            <a:spLocks noGrp="1" noChangeAspect="1"/>
          </p:cNvSpPr>
          <p:nvPr>
            <p:ph type="body" idx="10" hasCustomPrompt="1"/>
          </p:nvPr>
        </p:nvSpPr>
        <p:spPr>
          <a:xfrm>
            <a:off x="5103028" y="2954376"/>
            <a:ext cx="1648556" cy="1267458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0" b="1" kern="1200" spc="-300" baseline="0">
                <a:solidFill>
                  <a:srgbClr val="FF0000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4101607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07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Number, Heading + Image 1/2-page (Posi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-4761" y="0"/>
            <a:ext cx="4576763" cy="6858000"/>
          </a:xfrm>
          <a:prstGeom prst="rect">
            <a:avLst/>
          </a:prstGeom>
          <a:solidFill>
            <a:srgbClr val="E52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12916" r="18887" b="11942"/>
          <a:stretch/>
        </p:blipFill>
        <p:spPr bwMode="auto">
          <a:xfrm>
            <a:off x="4572003" y="0"/>
            <a:ext cx="4571999" cy="6877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098924" y="2657717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099359" y="3549840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-4761" y="0"/>
            <a:ext cx="4576763" cy="6864350"/>
          </a:xfrm>
        </p:spPr>
        <p:txBody>
          <a:bodyPr tIns="144000" anchor="ctr"/>
          <a:lstStyle>
            <a:lvl1pPr marL="0" indent="0" algn="ctr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39999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7" name="Text Placeholder 2"/>
          <p:cNvSpPr>
            <a:spLocks noGrp="1" noChangeAspect="1"/>
          </p:cNvSpPr>
          <p:nvPr>
            <p:ph type="body" idx="11" hasCustomPrompt="1"/>
          </p:nvPr>
        </p:nvSpPr>
        <p:spPr>
          <a:xfrm>
            <a:off x="5099359" y="4438564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40570898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2"/>
          <p:cNvSpPr txBox="1">
            <a:spLocks noChangeAspect="1" noChangeArrowheads="1"/>
          </p:cNvSpPr>
          <p:nvPr userDrawn="1"/>
        </p:nvSpPr>
        <p:spPr bwMode="auto">
          <a:xfrm>
            <a:off x="8252629" y="2"/>
            <a:ext cx="891372" cy="239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08000" tIns="54000" rIns="108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9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336041" y="2716111"/>
            <a:ext cx="6466840" cy="1737005"/>
          </a:xfrm>
        </p:spPr>
        <p:txBody>
          <a:bodyPr wrap="square" anchor="b" anchorCtr="1">
            <a:normAutofit/>
          </a:bodyPr>
          <a:lstStyle>
            <a:lvl1pPr algn="ctr">
              <a:lnSpc>
                <a:spcPct val="100000"/>
              </a:lnSpc>
              <a:defRPr sz="36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36041" y="4858004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– Presenter Title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1336041" y="5261033"/>
            <a:ext cx="6466840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629" y="866431"/>
            <a:ext cx="1322744" cy="1278134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5341495" y="6477868"/>
            <a:ext cx="355092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6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6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398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Number, Heading + Image 1/2-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6858000"/>
          </a:xfrm>
        </p:spPr>
        <p:txBody>
          <a:bodyPr/>
          <a:lstStyle/>
          <a:p>
            <a:pPr lvl="0"/>
            <a:r>
              <a:rPr lang="en-US" altLang="en-US" noProof="0"/>
              <a:t>Click icon to add picture</a:t>
            </a:r>
            <a:endParaRPr lang="en-AU" altLang="en-US" noProof="0" dirty="0"/>
          </a:p>
        </p:txBody>
      </p:sp>
      <p:sp>
        <p:nvSpPr>
          <p:cNvPr id="5" name="Rectangle 4"/>
          <p:cNvSpPr/>
          <p:nvPr userDrawn="1"/>
        </p:nvSpPr>
        <p:spPr>
          <a:xfrm>
            <a:off x="-4761" y="0"/>
            <a:ext cx="4576763" cy="6858000"/>
          </a:xfrm>
          <a:prstGeom prst="rect">
            <a:avLst/>
          </a:prstGeom>
          <a:solidFill>
            <a:srgbClr val="E522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itle 1"/>
          <p:cNvSpPr>
            <a:spLocks noGrp="1" noChangeAspect="1"/>
          </p:cNvSpPr>
          <p:nvPr>
            <p:ph type="title" hasCustomPrompt="1"/>
          </p:nvPr>
        </p:nvSpPr>
        <p:spPr>
          <a:xfrm>
            <a:off x="5098924" y="2657717"/>
            <a:ext cx="2326626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algn="l">
              <a:lnSpc>
                <a:spcPct val="100000"/>
              </a:lnSpc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9" name="Text Placeholder 2"/>
          <p:cNvSpPr>
            <a:spLocks noGrp="1" noChangeAspect="1"/>
          </p:cNvSpPr>
          <p:nvPr>
            <p:ph type="body" idx="1" hasCustomPrompt="1"/>
          </p:nvPr>
        </p:nvSpPr>
        <p:spPr>
          <a:xfrm>
            <a:off x="5099359" y="3549840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-4761" y="0"/>
            <a:ext cx="4576763" cy="6864350"/>
          </a:xfrm>
        </p:spPr>
        <p:txBody>
          <a:bodyPr tIns="144000" anchor="ctr"/>
          <a:lstStyle>
            <a:lvl1pPr marL="0" indent="0" algn="ctr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sz="39999" kern="12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2"/>
          <p:cNvSpPr>
            <a:spLocks noGrp="1" noChangeAspect="1"/>
          </p:cNvSpPr>
          <p:nvPr>
            <p:ph type="body" idx="13" hasCustomPrompt="1"/>
          </p:nvPr>
        </p:nvSpPr>
        <p:spPr>
          <a:xfrm>
            <a:off x="5099359" y="4441963"/>
            <a:ext cx="3665134" cy="775015"/>
          </a:xfrm>
          <a:solidFill>
            <a:schemeClr val="bg1"/>
          </a:solidFill>
        </p:spPr>
        <p:txBody>
          <a:bodyPr wrap="none" lIns="144000" tIns="36000" rIns="14400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rgbClr val="E52212"/>
                </a:solidFill>
                <a:latin typeface="Roboto Condensed" panose="02000000000000000000" pitchFamily="2" charset="0"/>
                <a:ea typeface="Roboto Condensed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More heading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chemeClr val="bg1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chemeClr val="bg1"/>
                </a:solidFill>
              </a:rPr>
              <a:t>‹#›</a:t>
            </a:fld>
            <a:r>
              <a:rPr lang="en-AU" sz="800" dirty="0">
                <a:solidFill>
                  <a:schemeClr val="bg1"/>
                </a:solidFill>
              </a:rPr>
              <a:t>  |  Version 2</a:t>
            </a:r>
          </a:p>
        </p:txBody>
      </p:sp>
    </p:spTree>
    <p:extLst>
      <p:ext uri="{BB962C8B-B14F-4D97-AF65-F5344CB8AC3E}">
        <p14:creationId xmlns:p14="http://schemas.microsoft.com/office/powerpoint/2010/main" val="3797639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Bulleted List /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628650" y="2772704"/>
            <a:ext cx="7886700" cy="340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60363" indent="-236533">
              <a:buClrTx/>
              <a:buFont typeface="Roboto Condensed" panose="02000000000000000000" pitchFamily="2" charset="0"/>
              <a:buChar char="–"/>
              <a:defRPr/>
            </a:lvl2pPr>
            <a:lvl3pPr marL="628650" indent="-174625">
              <a:buClrTx/>
              <a:buFont typeface="Arial" panose="020B0604020202020204" pitchFamily="34" charset="0"/>
              <a:buChar char="•"/>
              <a:defRPr/>
            </a:lvl3pPr>
          </a:lstStyle>
          <a:p>
            <a:pPr lvl="0"/>
            <a:r>
              <a:rPr lang="en-US" altLang="en-US" noProof="0" dirty="0"/>
              <a:t>Bulleted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9475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628650" y="71280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dirty="0"/>
              <a:t>Heading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 bwMode="auto">
          <a:xfrm>
            <a:off x="628650" y="2772704"/>
            <a:ext cx="7886700" cy="3404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60363" indent="-236533">
              <a:buFont typeface="Roboto Condensed" panose="02000000000000000000" pitchFamily="2" charset="0"/>
              <a:buChar char="–"/>
              <a:defRPr/>
            </a:lvl2pPr>
          </a:lstStyle>
          <a:p>
            <a:pPr lvl="0"/>
            <a:r>
              <a:rPr lang="en-US" altLang="en-US" noProof="0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901957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628650" y="712806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Example of table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27082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Content 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772699"/>
            <a:ext cx="3886200" cy="3404264"/>
          </a:xfrm>
        </p:spPr>
        <p:txBody>
          <a:bodyPr/>
          <a:lstStyle>
            <a:lvl1pPr>
              <a:defRPr/>
            </a:lvl1pPr>
            <a:lvl4pPr marL="1371566" indent="0">
              <a:buNone/>
              <a:defRPr/>
            </a:lvl4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772699"/>
            <a:ext cx="3886200" cy="340426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374247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Heading + Content 2-col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712806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2772698"/>
            <a:ext cx="3868340" cy="51324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b="0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3429006"/>
            <a:ext cx="3868340" cy="2390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2" y="2772698"/>
            <a:ext cx="3887391" cy="513244"/>
          </a:xfrm>
        </p:spPr>
        <p:txBody>
          <a:bodyPr/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buNone/>
              <a:defRPr lang="en-US" kern="1200" dirty="0" smtClean="0">
                <a:solidFill>
                  <a:srgbClr val="3B3838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2" y="3429006"/>
            <a:ext cx="3887391" cy="23904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Bulleted list</a:t>
            </a:r>
          </a:p>
        </p:txBody>
      </p:sp>
    </p:spTree>
    <p:extLst>
      <p:ext uri="{BB962C8B-B14F-4D97-AF65-F5344CB8AC3E}">
        <p14:creationId xmlns:p14="http://schemas.microsoft.com/office/powerpoint/2010/main" val="3634434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712788"/>
            <a:ext cx="7886700" cy="1325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Heading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2795594"/>
            <a:ext cx="7886700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Bulleted list</a:t>
            </a:r>
          </a:p>
        </p:txBody>
      </p:sp>
      <p:sp>
        <p:nvSpPr>
          <p:cNvPr id="8" name="TextBox 32"/>
          <p:cNvSpPr txBox="1">
            <a:spLocks noChangeAspect="1" noChangeArrowheads="1"/>
          </p:cNvSpPr>
          <p:nvPr userDrawn="1"/>
        </p:nvSpPr>
        <p:spPr bwMode="auto">
          <a:xfrm>
            <a:off x="7953903" y="1"/>
            <a:ext cx="1190098" cy="3035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44000" tIns="72000" rIns="144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2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6314772" y="6359525"/>
            <a:ext cx="2603439" cy="392113"/>
            <a:chOff x="6314772" y="6359525"/>
            <a:chExt cx="2603439" cy="392113"/>
          </a:xfrm>
        </p:grpSpPr>
        <p:pic>
          <p:nvPicPr>
            <p:cNvPr id="7" name="Picture 11"/>
            <p:cNvPicPr>
              <a:picLocks noChangeAspect="1"/>
            </p:cNvPicPr>
            <p:nvPr userDrawn="1"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3949" y="6417675"/>
              <a:ext cx="1084262" cy="317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2"/>
            <p:cNvPicPr>
              <a:picLocks noChangeAspect="1"/>
            </p:cNvPicPr>
            <p:nvPr userDrawn="1"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4772" y="6359525"/>
              <a:ext cx="1355725" cy="392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TextBox 9"/>
          <p:cNvSpPr txBox="1"/>
          <p:nvPr userDrawn="1"/>
        </p:nvSpPr>
        <p:spPr>
          <a:xfrm>
            <a:off x="251414" y="6468703"/>
            <a:ext cx="2457814" cy="21544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AU" sz="800" dirty="0">
                <a:solidFill>
                  <a:srgbClr val="7F7F7F"/>
                </a:solidFill>
              </a:rPr>
              <a:t>Slide </a:t>
            </a:r>
            <a:fld id="{6D2ABE8C-A05F-4256-939B-48D806335117}" type="slidenum">
              <a:rPr lang="en-AU" sz="800" smtClean="0">
                <a:solidFill>
                  <a:srgbClr val="7F7F7F"/>
                </a:solidFill>
              </a:rPr>
              <a:t>‹#›</a:t>
            </a:fld>
            <a:r>
              <a:rPr lang="en-AU" sz="800" dirty="0">
                <a:solidFill>
                  <a:srgbClr val="7F7F7F"/>
                </a:solidFill>
              </a:rPr>
              <a:t>  |  Version 2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60" r:id="rId4"/>
    <p:sldLayoutId id="2147483836" r:id="rId5"/>
    <p:sldLayoutId id="2147483862" r:id="rId6"/>
    <p:sldLayoutId id="2147483861" r:id="rId7"/>
    <p:sldLayoutId id="2147483837" r:id="rId8"/>
    <p:sldLayoutId id="2147483838" r:id="rId9"/>
    <p:sldLayoutId id="2147483839" r:id="rId10"/>
    <p:sldLayoutId id="2147483840" r:id="rId11"/>
    <p:sldLayoutId id="2147483841" r:id="rId12"/>
    <p:sldLayoutId id="2147483842" r:id="rId13"/>
    <p:sldLayoutId id="2147483843" r:id="rId14"/>
    <p:sldLayoutId id="2147483844" r:id="rId15"/>
    <p:sldLayoutId id="2147483858" r:id="rId16"/>
    <p:sldLayoutId id="2147483857" r:id="rId17"/>
    <p:sldLayoutId id="2147483863" r:id="rId18"/>
    <p:sldLayoutId id="2147483848" r:id="rId19"/>
    <p:sldLayoutId id="2147483856" r:id="rId20"/>
    <p:sldLayoutId id="2147483855" r:id="rId21"/>
    <p:sldLayoutId id="2147483854" r:id="rId22"/>
    <p:sldLayoutId id="2147483849" r:id="rId23"/>
    <p:sldLayoutId id="2147483853" r:id="rId24"/>
    <p:sldLayoutId id="2147483850" r:id="rId25"/>
    <p:sldLayoutId id="2147483859" r:id="rId26"/>
    <p:sldLayoutId id="2147483851" r:id="rId27"/>
    <p:sldLayoutId id="2147483852" r:id="rId28"/>
    <p:sldLayoutId id="2147483864" r:id="rId29"/>
    <p:sldLayoutId id="2147483865" r:id="rId30"/>
  </p:sldLayoutIdLst>
  <p:hf hdr="0" ftr="0" dt="0"/>
  <p:txStyles>
    <p:titleStyle>
      <a:lvl1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lang="en-US" altLang="en-US" sz="4800" b="1" kern="1200" dirty="0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1pPr>
      <a:lvl2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2pPr>
      <a:lvl3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3pPr>
      <a:lvl4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4pPr>
      <a:lvl5pPr algn="l" rtl="0" eaLnBrk="1" fontAlgn="base" hangingPunct="1">
        <a:lnSpc>
          <a:spcPts val="5500"/>
        </a:lnSpc>
        <a:spcBef>
          <a:spcPct val="0"/>
        </a:spcBef>
        <a:spcAft>
          <a:spcPct val="0"/>
        </a:spcAft>
        <a:defRPr sz="5400" b="1">
          <a:solidFill>
            <a:srgbClr val="E52212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5pPr>
      <a:lvl6pPr marL="45718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3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5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75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15895" indent="-215895" algn="l" rtl="0" eaLnBrk="1" fontAlgn="base" hangingPunct="1">
        <a:spcBef>
          <a:spcPct val="0"/>
        </a:spcBef>
        <a:spcAft>
          <a:spcPts val="1500"/>
        </a:spcAft>
        <a:buClr>
          <a:srgbClr val="E52212"/>
        </a:buClr>
        <a:buSzPct val="100000"/>
        <a:buFont typeface="Wingdings 2" panose="05020102010507070707" pitchFamily="18" charset="2"/>
        <a:buChar char=""/>
        <a:defRPr lang="en-US" altLang="en-US" sz="1600" kern="1200" dirty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471476" indent="-2412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Tx/>
        <a:buSzPct val="100000"/>
        <a:buFont typeface="Roboto Condensed" panose="02000000000000000000" pitchFamily="2" charset="0"/>
        <a:buChar char="–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2pPr>
      <a:lvl3pPr marL="701675" indent="-255588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3pPr>
      <a:lvl4pPr marL="1600160" indent="-2285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>
          <a:srgbClr val="E52212"/>
        </a:buClr>
        <a:buSzPct val="15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4pPr>
      <a:lvl5pPr marL="2057349" indent="-228594" algn="l" rtl="0" eaLnBrk="1" fontAlgn="base" hangingPunct="1">
        <a:lnSpc>
          <a:spcPct val="90000"/>
        </a:lnSpc>
        <a:spcBef>
          <a:spcPts val="500"/>
        </a:spcBef>
        <a:spcAft>
          <a:spcPts val="1000"/>
        </a:spcAft>
        <a:buClr>
          <a:srgbClr val="E52212"/>
        </a:buClr>
        <a:buSzPct val="150000"/>
        <a:buFont typeface="Arial" panose="020B0604020202020204" pitchFamily="34" charset="0"/>
        <a:buChar char="•"/>
        <a:defRPr lang="en-US" altLang="en-US" sz="1600" kern="1200" dirty="0">
          <a:solidFill>
            <a:srgbClr val="A6A6A6"/>
          </a:solidFill>
          <a:latin typeface="Roboto Condensed" panose="02000000000000000000" pitchFamily="2" charset="0"/>
          <a:ea typeface="Roboto Condensed" panose="02000000000000000000" pitchFamily="2" charset="0"/>
          <a:cs typeface="Roboto Condensed" panose="02000000000000000000" pitchFamily="2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71F1-8972-AD14-72EC-CB1A0B4FBF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42962" y="3429000"/>
            <a:ext cx="6105881" cy="518455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9 big MapReduce concepts</a:t>
            </a:r>
          </a:p>
        </p:txBody>
      </p:sp>
    </p:spTree>
    <p:extLst>
      <p:ext uri="{BB962C8B-B14F-4D97-AF65-F5344CB8AC3E}">
        <p14:creationId xmlns:p14="http://schemas.microsoft.com/office/powerpoint/2010/main" val="1684209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C43D570B-7DFA-3F6D-283A-D3019F7DA2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17267" y="311686"/>
            <a:ext cx="6351067" cy="518455"/>
          </a:xfrm>
        </p:spPr>
        <p:txBody>
          <a:bodyPr/>
          <a:lstStyle/>
          <a:p>
            <a:r>
              <a:rPr lang="en-US" altLang="en-US" sz="2449" dirty="0"/>
              <a:t>Big Concepts 8: Automatic Load Balancing</a:t>
            </a:r>
          </a:p>
        </p:txBody>
      </p:sp>
      <p:sp>
        <p:nvSpPr>
          <p:cNvPr id="32770" name="Content Placeholder 2">
            <a:extLst>
              <a:ext uri="{FF2B5EF4-FFF2-40B4-BE49-F238E27FC236}">
                <a16:creationId xmlns:a16="http://schemas.microsoft.com/office/drawing/2014/main" id="{EEA4DE35-7BCA-185D-7D49-8311174654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50" y="1370654"/>
            <a:ext cx="7886700" cy="3381375"/>
          </a:xfrm>
        </p:spPr>
        <p:txBody>
          <a:bodyPr/>
          <a:lstStyle/>
          <a:p>
            <a:r>
              <a:rPr lang="en-US" altLang="en-US" sz="2177" dirty="0"/>
              <a:t>For example if one node takes twice as long as all the other nodes to compute its work</a:t>
            </a:r>
          </a:p>
          <a:p>
            <a:pPr lvl="1"/>
            <a:r>
              <a:rPr lang="en-US" altLang="en-US" sz="2177" dirty="0"/>
              <a:t>Then the whole program  takes twice as long.</a:t>
            </a:r>
          </a:p>
          <a:p>
            <a:r>
              <a:rPr lang="en-US" altLang="en-US" sz="2177" dirty="0"/>
              <a:t>There can be other reasons for one node to take longer</a:t>
            </a:r>
          </a:p>
          <a:p>
            <a:pPr lvl="1"/>
            <a:r>
              <a:rPr lang="en-US" altLang="en-US" sz="2177" dirty="0"/>
              <a:t>The node has other load from somewhere else</a:t>
            </a:r>
          </a:p>
          <a:p>
            <a:pPr lvl="1"/>
            <a:r>
              <a:rPr lang="en-US" altLang="en-US" sz="2177" dirty="0"/>
              <a:t>Etc.</a:t>
            </a:r>
          </a:p>
          <a:p>
            <a:r>
              <a:rPr lang="en-US" altLang="en-US" sz="2177" dirty="0"/>
              <a:t>The MapReduce framework will automatically detect the straggler node and distribute its workload to a number of other nodes to complete.</a:t>
            </a:r>
          </a:p>
        </p:txBody>
      </p:sp>
    </p:spTree>
    <p:extLst>
      <p:ext uri="{BB962C8B-B14F-4D97-AF65-F5344CB8AC3E}">
        <p14:creationId xmlns:p14="http://schemas.microsoft.com/office/powerpoint/2010/main" val="221673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2C7F32A6-CC60-7726-3BBD-69C310610E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33747" y="320595"/>
            <a:ext cx="6105881" cy="518455"/>
          </a:xfrm>
        </p:spPr>
        <p:txBody>
          <a:bodyPr/>
          <a:lstStyle/>
          <a:p>
            <a:r>
              <a:rPr lang="en-US" altLang="en-US" sz="2177" dirty="0"/>
              <a:t>Big </a:t>
            </a:r>
            <a:r>
              <a:rPr lang="en-US" altLang="en-US" sz="2400" dirty="0"/>
              <a:t>Concepts</a:t>
            </a:r>
            <a:r>
              <a:rPr lang="en-US" altLang="en-US" sz="2177" dirty="0"/>
              <a:t> 9: Schema on Read</a:t>
            </a: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055301E6-6061-C1B0-5EFA-AA9B1331D3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33747" y="1065310"/>
            <a:ext cx="6479600" cy="3331070"/>
          </a:xfrm>
        </p:spPr>
        <p:txBody>
          <a:bodyPr/>
          <a:lstStyle/>
          <a:p>
            <a:r>
              <a:rPr lang="en-US" altLang="en-US" sz="1633" dirty="0"/>
              <a:t>A big problem with existing relational databases is that they take too long to </a:t>
            </a:r>
            <a:r>
              <a:rPr lang="en-US" altLang="en-US" sz="1633" dirty="0">
                <a:solidFill>
                  <a:srgbClr val="FF0000"/>
                </a:solidFill>
              </a:rPr>
              <a:t>load into the database</a:t>
            </a:r>
          </a:p>
          <a:p>
            <a:pPr lvl="1"/>
            <a:r>
              <a:rPr lang="en-US" altLang="en-US" sz="1633" dirty="0"/>
              <a:t>Involves load source data into RAM, clean data and write data into disk.</a:t>
            </a:r>
          </a:p>
          <a:p>
            <a:r>
              <a:rPr lang="en-US" altLang="en-US" sz="1633" dirty="0"/>
              <a:t>You also need to clearly define a schema</a:t>
            </a:r>
          </a:p>
          <a:p>
            <a:r>
              <a:rPr lang="en-US" altLang="en-US" sz="1633" dirty="0"/>
              <a:t>The data need to perfectly fit the schema</a:t>
            </a:r>
          </a:p>
          <a:p>
            <a:r>
              <a:rPr lang="en-US" altLang="en-US" sz="1633" dirty="0"/>
              <a:t>Takes too much space</a:t>
            </a:r>
          </a:p>
          <a:p>
            <a:pPr lvl="1"/>
            <a:r>
              <a:rPr lang="en-US" altLang="en-US" sz="1633" dirty="0"/>
              <a:t>Need to effectively have a separate copy of the data.</a:t>
            </a:r>
          </a:p>
          <a:p>
            <a:r>
              <a:rPr lang="en-US" altLang="en-US" sz="1633" dirty="0"/>
              <a:t>You may only query the data once</a:t>
            </a:r>
          </a:p>
          <a:p>
            <a:r>
              <a:rPr lang="en-US" altLang="en-US" sz="1633" dirty="0"/>
              <a:t>The MapReduce Framework allows the programmer to use any data file in any format as input.</a:t>
            </a:r>
          </a:p>
          <a:p>
            <a:r>
              <a:rPr lang="en-US" altLang="en-US" sz="1633" dirty="0"/>
              <a:t>Upon loading the data the MapReduce programs will parse the data by programmer code.</a:t>
            </a:r>
          </a:p>
          <a:p>
            <a:pPr lvl="1"/>
            <a:r>
              <a:rPr lang="en-US" altLang="en-US" sz="1633" dirty="0"/>
              <a:t>Removes the need to have a separate loading into database phase</a:t>
            </a:r>
          </a:p>
          <a:p>
            <a:pPr lvl="1"/>
            <a:r>
              <a:rPr lang="en-US" altLang="en-US" sz="1633" dirty="0"/>
              <a:t>More flexible in terms of missing values and irregular data structures </a:t>
            </a:r>
          </a:p>
        </p:txBody>
      </p:sp>
    </p:spTree>
    <p:extLst>
      <p:ext uri="{BB962C8B-B14F-4D97-AF65-F5344CB8AC3E}">
        <p14:creationId xmlns:p14="http://schemas.microsoft.com/office/powerpoint/2010/main" val="213984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4A61DAB1-014E-E7A2-2FCF-E33D45C6D3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4576" y="312874"/>
            <a:ext cx="6105881" cy="518455"/>
          </a:xfrm>
        </p:spPr>
        <p:txBody>
          <a:bodyPr/>
          <a:lstStyle/>
          <a:p>
            <a:r>
              <a:rPr lang="en-US" altLang="en-US" sz="2400" dirty="0"/>
              <a:t>Big Concept 1:Scaling Out versus Scaling Up</a:t>
            </a:r>
          </a:p>
        </p:txBody>
      </p:sp>
      <p:sp>
        <p:nvSpPr>
          <p:cNvPr id="24578" name="Content Placeholder 2">
            <a:extLst>
              <a:ext uri="{FF2B5EF4-FFF2-40B4-BE49-F238E27FC236}">
                <a16:creationId xmlns:a16="http://schemas.microsoft.com/office/drawing/2014/main" id="{5A1BD1EA-358F-02FC-5B62-D2C1D1D6433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87827" y="1221248"/>
            <a:ext cx="6479600" cy="3691828"/>
          </a:xfrm>
        </p:spPr>
        <p:txBody>
          <a:bodyPr/>
          <a:lstStyle/>
          <a:p>
            <a:r>
              <a:rPr lang="en-US" altLang="en-US" sz="1905"/>
              <a:t>MapReduce is designed for “Scaling Out” not “Scaling Up”</a:t>
            </a:r>
          </a:p>
          <a:p>
            <a:r>
              <a:rPr lang="en-US" altLang="en-US" sz="1905"/>
              <a:t>Scaling out</a:t>
            </a:r>
          </a:p>
          <a:p>
            <a:pPr lvl="1"/>
            <a:r>
              <a:rPr lang="en-US" altLang="en-US" sz="1905"/>
              <a:t>Connect many cheap computers together</a:t>
            </a:r>
          </a:p>
          <a:p>
            <a:r>
              <a:rPr lang="en-US" altLang="en-US" sz="1905"/>
              <a:t>Scaling up</a:t>
            </a:r>
          </a:p>
          <a:p>
            <a:pPr lvl="1"/>
            <a:r>
              <a:rPr lang="en-US" altLang="en-US" sz="1905"/>
              <a:t>Use one powerful computer with many CPUs and large RAM</a:t>
            </a:r>
          </a:p>
          <a:p>
            <a:endParaRPr lang="en-US" altLang="en-US"/>
          </a:p>
        </p:txBody>
      </p:sp>
      <p:pic>
        <p:nvPicPr>
          <p:cNvPr id="34820" name="Picture 3" descr="Drawing1.jpg">
            <a:extLst>
              <a:ext uri="{FF2B5EF4-FFF2-40B4-BE49-F238E27FC236}">
                <a16:creationId xmlns:a16="http://schemas.microsoft.com/office/drawing/2014/main" id="{78104BA5-138D-73AA-A050-ED63B0813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384" y="3723436"/>
            <a:ext cx="4137876" cy="2379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275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6EBC438B-DCEA-A513-CE1A-C463A126E6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4672" y="316940"/>
            <a:ext cx="6496882" cy="518455"/>
          </a:xfrm>
        </p:spPr>
        <p:txBody>
          <a:bodyPr/>
          <a:lstStyle/>
          <a:p>
            <a:r>
              <a:rPr lang="en-US" altLang="en-US" sz="2400" dirty="0"/>
              <a:t>Big Concepts 1: Scaling Out versus Scaling Up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C7600428-1B9A-C1B0-CD71-3537C4ACF6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8030" y="1025722"/>
            <a:ext cx="7407940" cy="3691828"/>
          </a:xfrm>
        </p:spPr>
        <p:txBody>
          <a:bodyPr/>
          <a:lstStyle/>
          <a:p>
            <a:r>
              <a:rPr lang="en-US" altLang="en-US" sz="1905" dirty="0"/>
              <a:t>Scaling Up</a:t>
            </a:r>
          </a:p>
          <a:p>
            <a:pPr lvl="1"/>
            <a:r>
              <a:rPr lang="en-US" altLang="en-US" sz="1905" dirty="0"/>
              <a:t>Limited scalability</a:t>
            </a:r>
          </a:p>
          <a:p>
            <a:pPr lvl="2"/>
            <a:r>
              <a:rPr lang="en-US" altLang="en-US" sz="1905" dirty="0"/>
              <a:t>Processing, RAM, IO</a:t>
            </a:r>
          </a:p>
          <a:p>
            <a:pPr lvl="1"/>
            <a:r>
              <a:rPr lang="en-US" altLang="en-US" sz="1905" dirty="0"/>
              <a:t>Becomes very costly once a threshold is reached.</a:t>
            </a:r>
          </a:p>
          <a:p>
            <a:pPr lvl="1"/>
            <a:r>
              <a:rPr lang="en-US" altLang="en-US" sz="1905" dirty="0"/>
              <a:t>Communication between processors fast due to shared memory</a:t>
            </a:r>
          </a:p>
          <a:p>
            <a:r>
              <a:rPr lang="en-US" altLang="en-US" sz="1905" dirty="0"/>
              <a:t>Scaling Out</a:t>
            </a:r>
          </a:p>
          <a:p>
            <a:pPr lvl="1"/>
            <a:r>
              <a:rPr lang="en-US" altLang="en-US" sz="1905" dirty="0"/>
              <a:t>Almost unlimited scalability</a:t>
            </a:r>
          </a:p>
          <a:p>
            <a:pPr lvl="1"/>
            <a:r>
              <a:rPr lang="en-US" altLang="en-US" sz="1905" dirty="0"/>
              <a:t>Much cheaper than scaling up </a:t>
            </a:r>
          </a:p>
          <a:p>
            <a:pPr lvl="1"/>
            <a:r>
              <a:rPr lang="en-US" altLang="en-US" sz="1905" dirty="0"/>
              <a:t>Can take advantage of more parallel IO</a:t>
            </a:r>
          </a:p>
          <a:p>
            <a:pPr lvl="1"/>
            <a:r>
              <a:rPr lang="en-US" altLang="en-US" sz="1905" dirty="0"/>
              <a:t>Network communication slow</a:t>
            </a:r>
          </a:p>
          <a:p>
            <a:pPr lvl="2"/>
            <a:r>
              <a:rPr lang="en-US" altLang="en-US" sz="1905" dirty="0"/>
              <a:t>Need to design program to communicate as less as possible.</a:t>
            </a:r>
          </a:p>
          <a:p>
            <a:r>
              <a:rPr lang="en-US" altLang="en-US" sz="1905" dirty="0"/>
              <a:t>Scaling Out is really the best choice for processing large data sets.</a:t>
            </a:r>
          </a:p>
        </p:txBody>
      </p:sp>
    </p:spTree>
    <p:extLst>
      <p:ext uri="{BB962C8B-B14F-4D97-AF65-F5344CB8AC3E}">
        <p14:creationId xmlns:p14="http://schemas.microsoft.com/office/powerpoint/2010/main" val="235367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58CEF21D-07DE-A37C-D086-5FDAD9DD42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263208"/>
            <a:ext cx="8347710" cy="1325562"/>
          </a:xfrm>
        </p:spPr>
        <p:txBody>
          <a:bodyPr/>
          <a:lstStyle/>
          <a:p>
            <a:r>
              <a:rPr lang="en-US" altLang="en-US" sz="2400" dirty="0"/>
              <a:t>Big Concepts 2: Batch Processing instead of interactive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7A1F2-D01C-27A7-A72F-C3B21353C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48734"/>
            <a:ext cx="7886700" cy="3381375"/>
          </a:xfrm>
        </p:spPr>
        <p:txBody>
          <a:bodyPr/>
          <a:lstStyle/>
          <a:p>
            <a:pPr>
              <a:defRPr/>
            </a:pPr>
            <a:r>
              <a:rPr lang="en-US" sz="2177" dirty="0" err="1">
                <a:ea typeface="ＭＳ Ｐゴシック" charset="0"/>
                <a:cs typeface="ＭＳ Ｐゴシック" charset="0"/>
              </a:rPr>
              <a:t>MapReduce</a:t>
            </a:r>
            <a:r>
              <a:rPr lang="en-US" sz="2177" dirty="0">
                <a:ea typeface="ＭＳ Ｐゴシック" charset="0"/>
                <a:cs typeface="ＭＳ Ｐゴシック" charset="0"/>
              </a:rPr>
              <a:t> Framework is designed for batch data processing</a:t>
            </a:r>
          </a:p>
          <a:p>
            <a:pPr lvl="1">
              <a:defRPr/>
            </a:pPr>
            <a:r>
              <a:rPr lang="en-US" sz="2177" dirty="0">
                <a:ea typeface="ＭＳ Ｐゴシック" charset="0"/>
              </a:rPr>
              <a:t>Churn through massive data sets in a batch</a:t>
            </a:r>
          </a:p>
          <a:p>
            <a:pPr lvl="1">
              <a:defRPr/>
            </a:pPr>
            <a:r>
              <a:rPr lang="en-US" sz="2177" dirty="0">
                <a:ea typeface="ＭＳ Ｐゴシック" charset="0"/>
              </a:rPr>
              <a:t>E.g. transcode these 100 million video clips</a:t>
            </a:r>
          </a:p>
          <a:p>
            <a:pPr marL="382091" lvl="1" indent="0">
              <a:buNone/>
              <a:defRPr/>
            </a:pPr>
            <a:r>
              <a:rPr lang="en-US" sz="2177" dirty="0">
                <a:ea typeface="ＭＳ Ｐゴシック" charset="0"/>
              </a:rPr>
              <a:t> </a:t>
            </a:r>
          </a:p>
          <a:p>
            <a:pPr>
              <a:defRPr/>
            </a:pPr>
            <a:r>
              <a:rPr lang="en-US" sz="2177" dirty="0">
                <a:ea typeface="ＭＳ Ｐゴシック" charset="0"/>
                <a:cs typeface="ＭＳ Ｐゴシック" charset="0"/>
              </a:rPr>
              <a:t>Not good for interactive querying</a:t>
            </a:r>
          </a:p>
          <a:p>
            <a:pPr lvl="1">
              <a:defRPr/>
            </a:pPr>
            <a:r>
              <a:rPr lang="en-US" sz="2177" dirty="0">
                <a:ea typeface="ＭＳ Ｐゴシック" charset="0"/>
              </a:rPr>
              <a:t>Query response time usually quite low</a:t>
            </a:r>
          </a:p>
          <a:p>
            <a:pPr lvl="1">
              <a:defRPr/>
            </a:pPr>
            <a:r>
              <a:rPr lang="en-US" sz="2177" dirty="0">
                <a:ea typeface="ＭＳ Ｐゴシック" charset="0"/>
              </a:rPr>
              <a:t>A lot of loading from disk and writing back to disk.</a:t>
            </a:r>
          </a:p>
        </p:txBody>
      </p:sp>
    </p:spTree>
    <p:extLst>
      <p:ext uri="{BB962C8B-B14F-4D97-AF65-F5344CB8AC3E}">
        <p14:creationId xmlns:p14="http://schemas.microsoft.com/office/powerpoint/2010/main" val="1740619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A54FE690-210E-34CF-4483-AE81014500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3188" y="276990"/>
            <a:ext cx="7929812" cy="518455"/>
          </a:xfrm>
        </p:spPr>
        <p:txBody>
          <a:bodyPr/>
          <a:lstStyle/>
          <a:p>
            <a:r>
              <a:rPr lang="en-US" altLang="en-US" sz="2400" dirty="0"/>
              <a:t>Big Concepts 3: Shipping computation instead of shipping data</a:t>
            </a:r>
          </a:p>
        </p:txBody>
      </p:sp>
      <p:sp>
        <p:nvSpPr>
          <p:cNvPr id="27650" name="Content Placeholder 2">
            <a:extLst>
              <a:ext uri="{FF2B5EF4-FFF2-40B4-BE49-F238E27FC236}">
                <a16:creationId xmlns:a16="http://schemas.microsoft.com/office/drawing/2014/main" id="{C344DF9B-2727-76BC-3A0A-161578A60B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22074" y="1168889"/>
            <a:ext cx="6479600" cy="3691828"/>
          </a:xfrm>
        </p:spPr>
        <p:txBody>
          <a:bodyPr/>
          <a:lstStyle/>
          <a:p>
            <a:r>
              <a:rPr lang="en-US" altLang="en-US" sz="1905" dirty="0"/>
              <a:t>The Map Reduce framework automatically breaks the data up into many smaller blocks and stores each block onto a separate machine (node)</a:t>
            </a:r>
          </a:p>
          <a:p>
            <a:r>
              <a:rPr lang="en-US" altLang="en-US" sz="1905" dirty="0"/>
              <a:t>When a Map Reduce program is run each small sequential program is shipped to the node that the data resides</a:t>
            </a:r>
          </a:p>
          <a:p>
            <a:r>
              <a:rPr lang="en-US" altLang="en-US" sz="1905" dirty="0"/>
              <a:t>Moving computation is much cheaper than moving data</a:t>
            </a:r>
          </a:p>
          <a:p>
            <a:pPr lvl="1"/>
            <a:r>
              <a:rPr lang="en-US" altLang="en-US" sz="1905" dirty="0"/>
              <a:t>Data big</a:t>
            </a:r>
          </a:p>
          <a:p>
            <a:pPr lvl="1"/>
            <a:r>
              <a:rPr lang="en-US" altLang="en-US" sz="1905" dirty="0"/>
              <a:t>Program small</a:t>
            </a:r>
          </a:p>
        </p:txBody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87BE3EC5-2E02-0566-1D94-1CE36D71E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4013" y="4605244"/>
            <a:ext cx="1176244" cy="1175164"/>
          </a:xfrm>
          <a:prstGeom prst="rect">
            <a:avLst/>
          </a:prstGeom>
          <a:solidFill>
            <a:srgbClr val="00B8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37893" name="Rectangle 4">
            <a:extLst>
              <a:ext uri="{FF2B5EF4-FFF2-40B4-BE49-F238E27FC236}">
                <a16:creationId xmlns:a16="http://schemas.microsoft.com/office/drawing/2014/main" id="{553739EA-A1D2-1316-9F9B-D022D292F9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0629" y="4605244"/>
            <a:ext cx="1126558" cy="1175164"/>
          </a:xfrm>
          <a:prstGeom prst="rect">
            <a:avLst/>
          </a:prstGeom>
          <a:solidFill>
            <a:srgbClr val="00B8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37894" name="Rectangle 5">
            <a:extLst>
              <a:ext uri="{FF2B5EF4-FFF2-40B4-BE49-F238E27FC236}">
                <a16:creationId xmlns:a16="http://schemas.microsoft.com/office/drawing/2014/main" id="{E6BAEEA9-AE5D-1F5E-A180-64F181730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7873" y="4605244"/>
            <a:ext cx="1077953" cy="1175164"/>
          </a:xfrm>
          <a:prstGeom prst="rect">
            <a:avLst/>
          </a:prstGeom>
          <a:solidFill>
            <a:srgbClr val="00B8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37895" name="Rectangle 7">
            <a:extLst>
              <a:ext uri="{FF2B5EF4-FFF2-40B4-BE49-F238E27FC236}">
                <a16:creationId xmlns:a16="http://schemas.microsoft.com/office/drawing/2014/main" id="{0BE9BA2C-E9B1-A31C-DCD5-F6D1763BA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7804" y="5438012"/>
            <a:ext cx="538977" cy="293791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059CC1-F30F-5DBE-DBD7-F11843B56F64}"/>
              </a:ext>
            </a:extLst>
          </p:cNvPr>
          <p:cNvSpPr/>
          <p:nvPr/>
        </p:nvSpPr>
        <p:spPr bwMode="auto">
          <a:xfrm>
            <a:off x="3886129" y="5438012"/>
            <a:ext cx="685872" cy="2937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62170" tIns="31085" rIns="62170" bIns="31085"/>
          <a:lstStyle/>
          <a:p>
            <a:pPr>
              <a:defRPr/>
            </a:pPr>
            <a:r>
              <a:rPr lang="en-US" sz="1633" dirty="0">
                <a:ea typeface="ＭＳ Ｐゴシック" charset="0"/>
                <a:cs typeface="ＭＳ Ｐゴシック" charset="0"/>
              </a:rPr>
              <a:t>Data</a:t>
            </a:r>
          </a:p>
        </p:txBody>
      </p:sp>
      <p:sp>
        <p:nvSpPr>
          <p:cNvPr id="37897" name="Rectangle 11">
            <a:extLst>
              <a:ext uri="{FF2B5EF4-FFF2-40B4-BE49-F238E27FC236}">
                <a16:creationId xmlns:a16="http://schemas.microsoft.com/office/drawing/2014/main" id="{1C32BD72-9C5E-374F-939A-66E6548F30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53373" y="5438012"/>
            <a:ext cx="685872" cy="293791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37898" name="Rectangle 12">
            <a:extLst>
              <a:ext uri="{FF2B5EF4-FFF2-40B4-BE49-F238E27FC236}">
                <a16:creationId xmlns:a16="http://schemas.microsoft.com/office/drawing/2014/main" id="{CE4B1864-0BD3-5BBA-83C2-70723C4863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594" y="4702454"/>
            <a:ext cx="832768" cy="538977"/>
          </a:xfrm>
          <a:prstGeom prst="rect">
            <a:avLst/>
          </a:prstGeom>
          <a:solidFill>
            <a:srgbClr val="FF6600"/>
          </a:solidFill>
          <a:ln w="9525">
            <a:solidFill>
              <a:schemeClr val="tx2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>
                <a:solidFill>
                  <a:srgbClr val="000000"/>
                </a:solidFill>
              </a:rPr>
              <a:t>program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683553-CBA2-D281-66E9-2DC11E09DC3E}"/>
              </a:ext>
            </a:extLst>
          </p:cNvPr>
          <p:cNvSpPr/>
          <p:nvPr/>
        </p:nvSpPr>
        <p:spPr bwMode="auto">
          <a:xfrm>
            <a:off x="3837524" y="4702454"/>
            <a:ext cx="881372" cy="4417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62170" tIns="31085" rIns="62170" bIns="31085"/>
          <a:lstStyle/>
          <a:p>
            <a:pPr>
              <a:defRPr/>
            </a:pPr>
            <a:r>
              <a:rPr lang="en-US" sz="1633" dirty="0">
                <a:solidFill>
                  <a:srgbClr val="000000"/>
                </a:solidFill>
                <a:ea typeface="ＭＳ Ｐゴシック" charset="0"/>
                <a:cs typeface="ＭＳ Ｐゴシック" charset="0"/>
              </a:rPr>
              <a:t>program</a:t>
            </a:r>
          </a:p>
        </p:txBody>
      </p:sp>
      <p:sp>
        <p:nvSpPr>
          <p:cNvPr id="37900" name="Rectangle 14">
            <a:extLst>
              <a:ext uri="{FF2B5EF4-FFF2-40B4-BE49-F238E27FC236}">
                <a16:creationId xmlns:a16="http://schemas.microsoft.com/office/drawing/2014/main" id="{6BA4BF2F-956F-73C4-D0A9-DEC5E1E55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4768" y="4702455"/>
            <a:ext cx="882453" cy="490372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62170" tIns="31085" rIns="62170" bIns="31085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>
                <a:solidFill>
                  <a:srgbClr val="000000"/>
                </a:solidFill>
              </a:rPr>
              <a:t>program</a:t>
            </a:r>
          </a:p>
        </p:txBody>
      </p:sp>
    </p:spTree>
    <p:extLst>
      <p:ext uri="{BB962C8B-B14F-4D97-AF65-F5344CB8AC3E}">
        <p14:creationId xmlns:p14="http://schemas.microsoft.com/office/powerpoint/2010/main" val="231328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A7557778-2A3E-18A4-5BC8-8668468359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294512"/>
            <a:ext cx="7940040" cy="518455"/>
          </a:xfrm>
        </p:spPr>
        <p:txBody>
          <a:bodyPr/>
          <a:lstStyle/>
          <a:p>
            <a:r>
              <a:rPr lang="en-US" altLang="en-US" sz="2400" dirty="0"/>
              <a:t>Big Concepts 4: Process Data Sequentially and Avoid Random IO </a:t>
            </a:r>
          </a:p>
        </p:txBody>
      </p:sp>
      <p:sp>
        <p:nvSpPr>
          <p:cNvPr id="28674" name="Content Placeholder 2">
            <a:extLst>
              <a:ext uri="{FF2B5EF4-FFF2-40B4-BE49-F238E27FC236}">
                <a16:creationId xmlns:a16="http://schemas.microsoft.com/office/drawing/2014/main" id="{7D8AA1E5-F174-B5F9-445B-DF6FD981FA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136700" y="1062256"/>
            <a:ext cx="6479600" cy="3691828"/>
          </a:xfrm>
        </p:spPr>
        <p:txBody>
          <a:bodyPr/>
          <a:lstStyle/>
          <a:p>
            <a:r>
              <a:rPr lang="en-US" altLang="en-US" sz="1905" dirty="0"/>
              <a:t>Random IO on disk is much slower than sequential IO</a:t>
            </a:r>
          </a:p>
          <a:p>
            <a:pPr lvl="1"/>
            <a:r>
              <a:rPr lang="en-US" altLang="en-US" sz="1905" dirty="0"/>
              <a:t>Cost of accessing 1000, 4 KB pages using</a:t>
            </a:r>
          </a:p>
          <a:p>
            <a:pPr lvl="2"/>
            <a:r>
              <a:rPr lang="en-US" altLang="en-US" sz="1905" dirty="0"/>
              <a:t>Random IO : 6000ms</a:t>
            </a:r>
          </a:p>
          <a:p>
            <a:pPr lvl="2"/>
            <a:r>
              <a:rPr lang="en-US" altLang="en-US" sz="1905" dirty="0"/>
              <a:t>Sequential IO: 40ms</a:t>
            </a:r>
          </a:p>
          <a:p>
            <a:r>
              <a:rPr lang="en-US" altLang="en-US" sz="1905" dirty="0"/>
              <a:t>Map Reduce Framework only does sequential IO, never does random IO.</a:t>
            </a:r>
          </a:p>
          <a:p>
            <a:r>
              <a:rPr lang="en-US" altLang="en-US" sz="1905" dirty="0"/>
              <a:t>Each small sequential program takes a sequential block of input data.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06AEE0A1-EAD5-F722-789A-815096731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2515" y="5395887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F5AA4BE1-F751-1155-3F61-9068058126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4933" y="5395887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77" name="Rectangle 3">
            <a:extLst>
              <a:ext uri="{FF2B5EF4-FFF2-40B4-BE49-F238E27FC236}">
                <a16:creationId xmlns:a16="http://schemas.microsoft.com/office/drawing/2014/main" id="{50F74198-EF72-87FF-BB07-7177A25D97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7351" y="5395887"/>
            <a:ext cx="538976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78" name="Rectangle 3">
            <a:extLst>
              <a:ext uri="{FF2B5EF4-FFF2-40B4-BE49-F238E27FC236}">
                <a16:creationId xmlns:a16="http://schemas.microsoft.com/office/drawing/2014/main" id="{371CDED7-6590-8912-0DB0-B325438B31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689" y="5395887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79" name="Rectangle 3">
            <a:extLst>
              <a:ext uri="{FF2B5EF4-FFF2-40B4-BE49-F238E27FC236}">
                <a16:creationId xmlns:a16="http://schemas.microsoft.com/office/drawing/2014/main" id="{0BB1FF91-0E19-514A-A118-137607A6A5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1107" y="5395887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80" name="Rectangle 3">
            <a:extLst>
              <a:ext uri="{FF2B5EF4-FFF2-40B4-BE49-F238E27FC236}">
                <a16:creationId xmlns:a16="http://schemas.microsoft.com/office/drawing/2014/main" id="{A3573653-33EE-878D-5870-23D03C22C7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3840" y="5395887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81" name="Rectangle 3">
            <a:extLst>
              <a:ext uri="{FF2B5EF4-FFF2-40B4-BE49-F238E27FC236}">
                <a16:creationId xmlns:a16="http://schemas.microsoft.com/office/drawing/2014/main" id="{AA786CC8-E9BF-06DD-9CA2-ACD53C583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4099" y="5403448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28682" name="Rectangle 3">
            <a:extLst>
              <a:ext uri="{FF2B5EF4-FFF2-40B4-BE49-F238E27FC236}">
                <a16:creationId xmlns:a16="http://schemas.microsoft.com/office/drawing/2014/main" id="{BC524890-ECD3-5D5C-E0DE-A574C7474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8992" y="5395887"/>
            <a:ext cx="538977" cy="4406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12" name="Line 4">
            <a:extLst>
              <a:ext uri="{FF2B5EF4-FFF2-40B4-BE49-F238E27FC236}">
                <a16:creationId xmlns:a16="http://schemas.microsoft.com/office/drawing/2014/main" id="{7785ACD2-221D-BF75-8AA3-91B1A160EEC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7768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3" name="Line 5">
            <a:extLst>
              <a:ext uri="{FF2B5EF4-FFF2-40B4-BE49-F238E27FC236}">
                <a16:creationId xmlns:a16="http://schemas.microsoft.com/office/drawing/2014/main" id="{2E458644-9C33-D26C-73A2-479E619E08D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61459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4" name="Line 6">
            <a:extLst>
              <a:ext uri="{FF2B5EF4-FFF2-40B4-BE49-F238E27FC236}">
                <a16:creationId xmlns:a16="http://schemas.microsoft.com/office/drawing/2014/main" id="{7AFB8917-E102-6A09-D970-9BFEB6DA5F37}"/>
              </a:ext>
            </a:extLst>
          </p:cNvPr>
          <p:cNvSpPr>
            <a:spLocks noChangeShapeType="1"/>
          </p:cNvSpPr>
          <p:nvPr/>
        </p:nvSpPr>
        <p:spPr bwMode="auto">
          <a:xfrm>
            <a:off x="2565150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5" name="Line 7">
            <a:extLst>
              <a:ext uri="{FF2B5EF4-FFF2-40B4-BE49-F238E27FC236}">
                <a16:creationId xmlns:a16="http://schemas.microsoft.com/office/drawing/2014/main" id="{6CE68FB1-0A2C-C6D3-2AE5-B3572011FC66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8841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6" name="Line 8">
            <a:extLst>
              <a:ext uri="{FF2B5EF4-FFF2-40B4-BE49-F238E27FC236}">
                <a16:creationId xmlns:a16="http://schemas.microsoft.com/office/drawing/2014/main" id="{9339C051-4C91-CBAD-24E3-2A4692D74863}"/>
              </a:ext>
            </a:extLst>
          </p:cNvPr>
          <p:cNvSpPr>
            <a:spLocks noChangeShapeType="1"/>
          </p:cNvSpPr>
          <p:nvPr/>
        </p:nvSpPr>
        <p:spPr bwMode="auto">
          <a:xfrm>
            <a:off x="2868662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7" name="Line 9">
            <a:extLst>
              <a:ext uri="{FF2B5EF4-FFF2-40B4-BE49-F238E27FC236}">
                <a16:creationId xmlns:a16="http://schemas.microsoft.com/office/drawing/2014/main" id="{61D4E7FE-858D-7F4D-6445-92FDF23C6B88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2353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8" name="Line 10">
            <a:extLst>
              <a:ext uri="{FF2B5EF4-FFF2-40B4-BE49-F238E27FC236}">
                <a16:creationId xmlns:a16="http://schemas.microsoft.com/office/drawing/2014/main" id="{6A5C4AB7-FF81-7830-02B5-2E6309515375}"/>
              </a:ext>
            </a:extLst>
          </p:cNvPr>
          <p:cNvSpPr>
            <a:spLocks noChangeShapeType="1"/>
          </p:cNvSpPr>
          <p:nvPr/>
        </p:nvSpPr>
        <p:spPr bwMode="auto">
          <a:xfrm>
            <a:off x="3076043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19" name="Line 11">
            <a:extLst>
              <a:ext uri="{FF2B5EF4-FFF2-40B4-BE49-F238E27FC236}">
                <a16:creationId xmlns:a16="http://schemas.microsoft.com/office/drawing/2014/main" id="{D8076D2B-3CB5-60C4-5AD0-4E6C46858F19}"/>
              </a:ext>
            </a:extLst>
          </p:cNvPr>
          <p:cNvSpPr>
            <a:spLocks noChangeShapeType="1"/>
          </p:cNvSpPr>
          <p:nvPr/>
        </p:nvSpPr>
        <p:spPr bwMode="auto">
          <a:xfrm>
            <a:off x="3179735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0" name="Line 12">
            <a:extLst>
              <a:ext uri="{FF2B5EF4-FFF2-40B4-BE49-F238E27FC236}">
                <a16:creationId xmlns:a16="http://schemas.microsoft.com/office/drawing/2014/main" id="{F2862D4F-37C9-A805-F603-4FE50C6AD9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283425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1" name="Line 13">
            <a:extLst>
              <a:ext uri="{FF2B5EF4-FFF2-40B4-BE49-F238E27FC236}">
                <a16:creationId xmlns:a16="http://schemas.microsoft.com/office/drawing/2014/main" id="{39ECE8E5-DE87-FBE0-0702-D139356C7F0D}"/>
              </a:ext>
            </a:extLst>
          </p:cNvPr>
          <p:cNvSpPr>
            <a:spLocks noChangeShapeType="1"/>
          </p:cNvSpPr>
          <p:nvPr/>
        </p:nvSpPr>
        <p:spPr bwMode="auto">
          <a:xfrm>
            <a:off x="3487567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2" name="Line 14">
            <a:extLst>
              <a:ext uri="{FF2B5EF4-FFF2-40B4-BE49-F238E27FC236}">
                <a16:creationId xmlns:a16="http://schemas.microsoft.com/office/drawing/2014/main" id="{C42C0985-A967-5E35-E12D-2E8C549FCC1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91258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3" name="Line 15">
            <a:extLst>
              <a:ext uri="{FF2B5EF4-FFF2-40B4-BE49-F238E27FC236}">
                <a16:creationId xmlns:a16="http://schemas.microsoft.com/office/drawing/2014/main" id="{C94EC8CA-BE32-9E28-53A8-6FE0CD4DE526}"/>
              </a:ext>
            </a:extLst>
          </p:cNvPr>
          <p:cNvSpPr>
            <a:spLocks noChangeShapeType="1"/>
          </p:cNvSpPr>
          <p:nvPr/>
        </p:nvSpPr>
        <p:spPr bwMode="auto">
          <a:xfrm>
            <a:off x="4109712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4" name="Line 16">
            <a:extLst>
              <a:ext uri="{FF2B5EF4-FFF2-40B4-BE49-F238E27FC236}">
                <a16:creationId xmlns:a16="http://schemas.microsoft.com/office/drawing/2014/main" id="{F629072D-376C-310B-2709-0FEAF5924481}"/>
              </a:ext>
            </a:extLst>
          </p:cNvPr>
          <p:cNvSpPr>
            <a:spLocks noChangeShapeType="1"/>
          </p:cNvSpPr>
          <p:nvPr/>
        </p:nvSpPr>
        <p:spPr bwMode="auto">
          <a:xfrm>
            <a:off x="4213403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5" name="Line 17">
            <a:extLst>
              <a:ext uri="{FF2B5EF4-FFF2-40B4-BE49-F238E27FC236}">
                <a16:creationId xmlns:a16="http://schemas.microsoft.com/office/drawing/2014/main" id="{0DF60A18-6BBB-7E4B-ED41-258EE20AE824}"/>
              </a:ext>
            </a:extLst>
          </p:cNvPr>
          <p:cNvSpPr>
            <a:spLocks noChangeShapeType="1"/>
          </p:cNvSpPr>
          <p:nvPr/>
        </p:nvSpPr>
        <p:spPr bwMode="auto">
          <a:xfrm>
            <a:off x="4317094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6" name="Line 18">
            <a:extLst>
              <a:ext uri="{FF2B5EF4-FFF2-40B4-BE49-F238E27FC236}">
                <a16:creationId xmlns:a16="http://schemas.microsoft.com/office/drawing/2014/main" id="{645BA525-0FA4-1D3B-A708-EBB2D44C444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0785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7" name="Line 19">
            <a:extLst>
              <a:ext uri="{FF2B5EF4-FFF2-40B4-BE49-F238E27FC236}">
                <a16:creationId xmlns:a16="http://schemas.microsoft.com/office/drawing/2014/main" id="{ADCD5C5D-A529-2C1F-6E19-DA8DC643E085}"/>
              </a:ext>
            </a:extLst>
          </p:cNvPr>
          <p:cNvSpPr>
            <a:spLocks noChangeShapeType="1"/>
          </p:cNvSpPr>
          <p:nvPr/>
        </p:nvSpPr>
        <p:spPr bwMode="auto">
          <a:xfrm>
            <a:off x="4524476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8" name="Line 21">
            <a:extLst>
              <a:ext uri="{FF2B5EF4-FFF2-40B4-BE49-F238E27FC236}">
                <a16:creationId xmlns:a16="http://schemas.microsoft.com/office/drawing/2014/main" id="{1D73AA33-621F-DB4B-FD9F-8F324735E588}"/>
              </a:ext>
            </a:extLst>
          </p:cNvPr>
          <p:cNvSpPr>
            <a:spLocks noChangeShapeType="1"/>
          </p:cNvSpPr>
          <p:nvPr/>
        </p:nvSpPr>
        <p:spPr bwMode="auto">
          <a:xfrm>
            <a:off x="4731857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29" name="Line 22">
            <a:extLst>
              <a:ext uri="{FF2B5EF4-FFF2-40B4-BE49-F238E27FC236}">
                <a16:creationId xmlns:a16="http://schemas.microsoft.com/office/drawing/2014/main" id="{45E5EAD0-255B-236A-6C5D-757141D20F1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35549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0" name="Line 23">
            <a:extLst>
              <a:ext uri="{FF2B5EF4-FFF2-40B4-BE49-F238E27FC236}">
                <a16:creationId xmlns:a16="http://schemas.microsoft.com/office/drawing/2014/main" id="{BA57A011-35AA-3BD0-EFF6-4B18D452D599}"/>
              </a:ext>
            </a:extLst>
          </p:cNvPr>
          <p:cNvSpPr>
            <a:spLocks noChangeShapeType="1"/>
          </p:cNvSpPr>
          <p:nvPr/>
        </p:nvSpPr>
        <p:spPr bwMode="auto">
          <a:xfrm>
            <a:off x="4939239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1" name="Line 24">
            <a:extLst>
              <a:ext uri="{FF2B5EF4-FFF2-40B4-BE49-F238E27FC236}">
                <a16:creationId xmlns:a16="http://schemas.microsoft.com/office/drawing/2014/main" id="{0FAC2DAE-374F-B5DB-70C2-E1588BC450AC}"/>
              </a:ext>
            </a:extLst>
          </p:cNvPr>
          <p:cNvSpPr>
            <a:spLocks noChangeShapeType="1"/>
          </p:cNvSpPr>
          <p:nvPr/>
        </p:nvSpPr>
        <p:spPr bwMode="auto">
          <a:xfrm>
            <a:off x="5042930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2" name="Line 25">
            <a:extLst>
              <a:ext uri="{FF2B5EF4-FFF2-40B4-BE49-F238E27FC236}">
                <a16:creationId xmlns:a16="http://schemas.microsoft.com/office/drawing/2014/main" id="{8D972408-160E-4CE9-D58F-AA00776E2503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6621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3" name="Line 26">
            <a:extLst>
              <a:ext uri="{FF2B5EF4-FFF2-40B4-BE49-F238E27FC236}">
                <a16:creationId xmlns:a16="http://schemas.microsoft.com/office/drawing/2014/main" id="{47F488B1-0928-98DE-8AB2-EAC9F77DEAB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1878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4" name="Line 27">
            <a:extLst>
              <a:ext uri="{FF2B5EF4-FFF2-40B4-BE49-F238E27FC236}">
                <a16:creationId xmlns:a16="http://schemas.microsoft.com/office/drawing/2014/main" id="{9EBF1EF8-DB5C-B289-E474-7ECB52BC556E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5569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D89A7E0D-1499-10D5-1908-58ECA1B97409}"/>
              </a:ext>
            </a:extLst>
          </p:cNvPr>
          <p:cNvSpPr>
            <a:spLocks noChangeShapeType="1"/>
          </p:cNvSpPr>
          <p:nvPr/>
        </p:nvSpPr>
        <p:spPr bwMode="auto">
          <a:xfrm>
            <a:off x="5519260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6" name="Line 29">
            <a:extLst>
              <a:ext uri="{FF2B5EF4-FFF2-40B4-BE49-F238E27FC236}">
                <a16:creationId xmlns:a16="http://schemas.microsoft.com/office/drawing/2014/main" id="{BE9569F0-A419-C909-7684-33455628E78D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2951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7" name="Line 30">
            <a:extLst>
              <a:ext uri="{FF2B5EF4-FFF2-40B4-BE49-F238E27FC236}">
                <a16:creationId xmlns:a16="http://schemas.microsoft.com/office/drawing/2014/main" id="{C48AB799-15AA-963C-47AF-F18B9F184B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6642" y="5444493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8" name="Line 32">
            <a:extLst>
              <a:ext uri="{FF2B5EF4-FFF2-40B4-BE49-F238E27FC236}">
                <a16:creationId xmlns:a16="http://schemas.microsoft.com/office/drawing/2014/main" id="{539847DF-1EF8-079F-23B9-23C6959E3DE3}"/>
              </a:ext>
            </a:extLst>
          </p:cNvPr>
          <p:cNvSpPr>
            <a:spLocks noChangeShapeType="1"/>
          </p:cNvSpPr>
          <p:nvPr/>
        </p:nvSpPr>
        <p:spPr bwMode="auto">
          <a:xfrm>
            <a:off x="5872457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39" name="Line 33">
            <a:extLst>
              <a:ext uri="{FF2B5EF4-FFF2-40B4-BE49-F238E27FC236}">
                <a16:creationId xmlns:a16="http://schemas.microsoft.com/office/drawing/2014/main" id="{23109684-B0E4-7766-6C76-0D7B8ECF35E7}"/>
              </a:ext>
            </a:extLst>
          </p:cNvPr>
          <p:cNvSpPr>
            <a:spLocks noChangeShapeType="1"/>
          </p:cNvSpPr>
          <p:nvPr/>
        </p:nvSpPr>
        <p:spPr bwMode="auto">
          <a:xfrm>
            <a:off x="5976148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0" name="Line 34">
            <a:extLst>
              <a:ext uri="{FF2B5EF4-FFF2-40B4-BE49-F238E27FC236}">
                <a16:creationId xmlns:a16="http://schemas.microsoft.com/office/drawing/2014/main" id="{57DA126E-8D69-6852-B322-548C9B8B7ECD}"/>
              </a:ext>
            </a:extLst>
          </p:cNvPr>
          <p:cNvSpPr>
            <a:spLocks noChangeShapeType="1"/>
          </p:cNvSpPr>
          <p:nvPr/>
        </p:nvSpPr>
        <p:spPr bwMode="auto">
          <a:xfrm>
            <a:off x="6079839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1" name="Line 35">
            <a:extLst>
              <a:ext uri="{FF2B5EF4-FFF2-40B4-BE49-F238E27FC236}">
                <a16:creationId xmlns:a16="http://schemas.microsoft.com/office/drawing/2014/main" id="{CDD426E2-3855-E8B1-BB0C-EECF6E9474C4}"/>
              </a:ext>
            </a:extLst>
          </p:cNvPr>
          <p:cNvSpPr>
            <a:spLocks noChangeShapeType="1"/>
          </p:cNvSpPr>
          <p:nvPr/>
        </p:nvSpPr>
        <p:spPr bwMode="auto">
          <a:xfrm>
            <a:off x="6183530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2" name="Line 36">
            <a:extLst>
              <a:ext uri="{FF2B5EF4-FFF2-40B4-BE49-F238E27FC236}">
                <a16:creationId xmlns:a16="http://schemas.microsoft.com/office/drawing/2014/main" id="{B6825716-79D2-2E5D-91D8-571487AA6B4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87221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E548CE2D-006C-1722-C53E-3D57F0C006FD}"/>
              </a:ext>
            </a:extLst>
          </p:cNvPr>
          <p:cNvSpPr>
            <a:spLocks noChangeShapeType="1"/>
          </p:cNvSpPr>
          <p:nvPr/>
        </p:nvSpPr>
        <p:spPr bwMode="auto">
          <a:xfrm>
            <a:off x="6494603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4" name="Line 39">
            <a:extLst>
              <a:ext uri="{FF2B5EF4-FFF2-40B4-BE49-F238E27FC236}">
                <a16:creationId xmlns:a16="http://schemas.microsoft.com/office/drawing/2014/main" id="{812D9706-A798-35D5-39DF-02E993E02F12}"/>
              </a:ext>
            </a:extLst>
          </p:cNvPr>
          <p:cNvSpPr>
            <a:spLocks noChangeShapeType="1"/>
          </p:cNvSpPr>
          <p:nvPr/>
        </p:nvSpPr>
        <p:spPr bwMode="auto">
          <a:xfrm>
            <a:off x="6598294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5" name="Line 40">
            <a:extLst>
              <a:ext uri="{FF2B5EF4-FFF2-40B4-BE49-F238E27FC236}">
                <a16:creationId xmlns:a16="http://schemas.microsoft.com/office/drawing/2014/main" id="{EC775B11-C898-72C0-94DE-A66B69772F48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1984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6" name="Line 41">
            <a:extLst>
              <a:ext uri="{FF2B5EF4-FFF2-40B4-BE49-F238E27FC236}">
                <a16:creationId xmlns:a16="http://schemas.microsoft.com/office/drawing/2014/main" id="{C5881034-1958-1EB4-5A86-F0F165500F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05676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7" name="Line 42">
            <a:extLst>
              <a:ext uri="{FF2B5EF4-FFF2-40B4-BE49-F238E27FC236}">
                <a16:creationId xmlns:a16="http://schemas.microsoft.com/office/drawing/2014/main" id="{ECEA1D85-BB05-E292-E285-3106DD9EF0CE}"/>
              </a:ext>
            </a:extLst>
          </p:cNvPr>
          <p:cNvSpPr>
            <a:spLocks noChangeShapeType="1"/>
          </p:cNvSpPr>
          <p:nvPr/>
        </p:nvSpPr>
        <p:spPr bwMode="auto">
          <a:xfrm>
            <a:off x="6909366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8" name="Line 45">
            <a:extLst>
              <a:ext uri="{FF2B5EF4-FFF2-40B4-BE49-F238E27FC236}">
                <a16:creationId xmlns:a16="http://schemas.microsoft.com/office/drawing/2014/main" id="{1A600FE8-B625-B1F6-8367-88CF41F17D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798640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49" name="Line 44">
            <a:extLst>
              <a:ext uri="{FF2B5EF4-FFF2-40B4-BE49-F238E27FC236}">
                <a16:creationId xmlns:a16="http://schemas.microsoft.com/office/drawing/2014/main" id="{E3130BD8-3F76-9EA2-D23A-AF085EE5BFF9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4949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0" name="Line 46">
            <a:extLst>
              <a:ext uri="{FF2B5EF4-FFF2-40B4-BE49-F238E27FC236}">
                <a16:creationId xmlns:a16="http://schemas.microsoft.com/office/drawing/2014/main" id="{11AE2EA6-9547-884F-277A-4D1F26912216}"/>
              </a:ext>
            </a:extLst>
          </p:cNvPr>
          <p:cNvSpPr>
            <a:spLocks noChangeShapeType="1"/>
          </p:cNvSpPr>
          <p:nvPr/>
        </p:nvSpPr>
        <p:spPr bwMode="auto">
          <a:xfrm>
            <a:off x="3902330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1" name="Line 48">
            <a:extLst>
              <a:ext uri="{FF2B5EF4-FFF2-40B4-BE49-F238E27FC236}">
                <a16:creationId xmlns:a16="http://schemas.microsoft.com/office/drawing/2014/main" id="{F9714B8B-8EBB-B66C-B9A2-8A91ED01466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4077" y="5438012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2" name="Rectangle 3">
            <a:extLst>
              <a:ext uri="{FF2B5EF4-FFF2-40B4-BE49-F238E27FC236}">
                <a16:creationId xmlns:a16="http://schemas.microsoft.com/office/drawing/2014/main" id="{E61751FF-1DF7-B3BE-EEA0-EE98288E9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301" y="4250966"/>
            <a:ext cx="4821626" cy="5703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2170" tIns="31085" rIns="62170" bIns="31085" anchor="ctr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endParaRPr lang="en-US" altLang="en-US" sz="1633"/>
          </a:p>
        </p:txBody>
      </p:sp>
      <p:sp>
        <p:nvSpPr>
          <p:cNvPr id="53" name="Line 4">
            <a:extLst>
              <a:ext uri="{FF2B5EF4-FFF2-40B4-BE49-F238E27FC236}">
                <a16:creationId xmlns:a16="http://schemas.microsoft.com/office/drawing/2014/main" id="{43ADC9FF-3FE2-80A8-5B13-4E63B3BA9180}"/>
              </a:ext>
            </a:extLst>
          </p:cNvPr>
          <p:cNvSpPr>
            <a:spLocks noChangeShapeType="1"/>
          </p:cNvSpPr>
          <p:nvPr/>
        </p:nvSpPr>
        <p:spPr bwMode="auto">
          <a:xfrm>
            <a:off x="2302682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4" name="Line 5">
            <a:extLst>
              <a:ext uri="{FF2B5EF4-FFF2-40B4-BE49-F238E27FC236}">
                <a16:creationId xmlns:a16="http://schemas.microsoft.com/office/drawing/2014/main" id="{6C19EA1F-A810-356D-D91A-E7767D357F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40637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5" name="Line 6">
            <a:extLst>
              <a:ext uri="{FF2B5EF4-FFF2-40B4-BE49-F238E27FC236}">
                <a16:creationId xmlns:a16="http://schemas.microsoft.com/office/drawing/2014/main" id="{DCB8E9B4-FC97-9DCE-7F29-2815A6E62FA2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0064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6" name="Line 7">
            <a:extLst>
              <a:ext uri="{FF2B5EF4-FFF2-40B4-BE49-F238E27FC236}">
                <a16:creationId xmlns:a16="http://schemas.microsoft.com/office/drawing/2014/main" id="{8F857CF8-5C81-8615-4C71-A97DDC4B7153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3755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7" name="Line 8">
            <a:extLst>
              <a:ext uri="{FF2B5EF4-FFF2-40B4-BE49-F238E27FC236}">
                <a16:creationId xmlns:a16="http://schemas.microsoft.com/office/drawing/2014/main" id="{9AA67873-CC79-8BB8-2A97-12B2A3E4A0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71744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8" name="Line 9">
            <a:extLst>
              <a:ext uri="{FF2B5EF4-FFF2-40B4-BE49-F238E27FC236}">
                <a16:creationId xmlns:a16="http://schemas.microsoft.com/office/drawing/2014/main" id="{ED3894EA-25EE-5A10-7126-F34B17540DAC}"/>
              </a:ext>
            </a:extLst>
          </p:cNvPr>
          <p:cNvSpPr>
            <a:spLocks noChangeShapeType="1"/>
          </p:cNvSpPr>
          <p:nvPr/>
        </p:nvSpPr>
        <p:spPr bwMode="auto">
          <a:xfrm>
            <a:off x="282113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59" name="Line 10">
            <a:extLst>
              <a:ext uri="{FF2B5EF4-FFF2-40B4-BE49-F238E27FC236}">
                <a16:creationId xmlns:a16="http://schemas.microsoft.com/office/drawing/2014/main" id="{E3C71BC1-04CF-E824-2472-DAD2D3DAB524}"/>
              </a:ext>
            </a:extLst>
          </p:cNvPr>
          <p:cNvSpPr>
            <a:spLocks noChangeShapeType="1"/>
          </p:cNvSpPr>
          <p:nvPr/>
        </p:nvSpPr>
        <p:spPr bwMode="auto">
          <a:xfrm>
            <a:off x="2924828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0" name="Line 11">
            <a:extLst>
              <a:ext uri="{FF2B5EF4-FFF2-40B4-BE49-F238E27FC236}">
                <a16:creationId xmlns:a16="http://schemas.microsoft.com/office/drawing/2014/main" id="{DE154EF8-8B98-E638-EEC5-DCBDAB3173D4}"/>
              </a:ext>
            </a:extLst>
          </p:cNvPr>
          <p:cNvSpPr>
            <a:spLocks noChangeShapeType="1"/>
          </p:cNvSpPr>
          <p:nvPr/>
        </p:nvSpPr>
        <p:spPr bwMode="auto">
          <a:xfrm>
            <a:off x="3028518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1" name="Line 12">
            <a:extLst>
              <a:ext uri="{FF2B5EF4-FFF2-40B4-BE49-F238E27FC236}">
                <a16:creationId xmlns:a16="http://schemas.microsoft.com/office/drawing/2014/main" id="{02D46403-3A9D-6521-A3F9-20247BD48BB7}"/>
              </a:ext>
            </a:extLst>
          </p:cNvPr>
          <p:cNvSpPr>
            <a:spLocks noChangeShapeType="1"/>
          </p:cNvSpPr>
          <p:nvPr/>
        </p:nvSpPr>
        <p:spPr bwMode="auto">
          <a:xfrm>
            <a:off x="3132209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2" name="Line 13">
            <a:extLst>
              <a:ext uri="{FF2B5EF4-FFF2-40B4-BE49-F238E27FC236}">
                <a16:creationId xmlns:a16="http://schemas.microsoft.com/office/drawing/2014/main" id="{96351CD1-5F1D-9C34-60D0-07301BFEC9DE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5900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3" name="Line 14">
            <a:extLst>
              <a:ext uri="{FF2B5EF4-FFF2-40B4-BE49-F238E27FC236}">
                <a16:creationId xmlns:a16="http://schemas.microsoft.com/office/drawing/2014/main" id="{6CF69491-9C19-3D15-842A-06DDD089345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39591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4" name="Line 15">
            <a:extLst>
              <a:ext uri="{FF2B5EF4-FFF2-40B4-BE49-F238E27FC236}">
                <a16:creationId xmlns:a16="http://schemas.microsoft.com/office/drawing/2014/main" id="{4AA40E45-00B6-B620-1070-7CE954D8775A}"/>
              </a:ext>
            </a:extLst>
          </p:cNvPr>
          <p:cNvSpPr>
            <a:spLocks noChangeShapeType="1"/>
          </p:cNvSpPr>
          <p:nvPr/>
        </p:nvSpPr>
        <p:spPr bwMode="auto">
          <a:xfrm>
            <a:off x="385804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5" name="Line 16">
            <a:extLst>
              <a:ext uri="{FF2B5EF4-FFF2-40B4-BE49-F238E27FC236}">
                <a16:creationId xmlns:a16="http://schemas.microsoft.com/office/drawing/2014/main" id="{5EA7716B-B117-DC43-FD5B-1C9AA2000C65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173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6" name="Line 17">
            <a:extLst>
              <a:ext uri="{FF2B5EF4-FFF2-40B4-BE49-F238E27FC236}">
                <a16:creationId xmlns:a16="http://schemas.microsoft.com/office/drawing/2014/main" id="{61091F82-F386-5681-D887-6FA0516DE8BC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5428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7" name="Line 18">
            <a:extLst>
              <a:ext uri="{FF2B5EF4-FFF2-40B4-BE49-F238E27FC236}">
                <a16:creationId xmlns:a16="http://schemas.microsoft.com/office/drawing/2014/main" id="{357FFB70-8014-9AC3-BC3A-7F18A424E140}"/>
              </a:ext>
            </a:extLst>
          </p:cNvPr>
          <p:cNvSpPr>
            <a:spLocks noChangeShapeType="1"/>
          </p:cNvSpPr>
          <p:nvPr/>
        </p:nvSpPr>
        <p:spPr bwMode="auto">
          <a:xfrm>
            <a:off x="4169118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8" name="Line 19">
            <a:extLst>
              <a:ext uri="{FF2B5EF4-FFF2-40B4-BE49-F238E27FC236}">
                <a16:creationId xmlns:a16="http://schemas.microsoft.com/office/drawing/2014/main" id="{C5765792-D12A-8369-15DC-AC7F2BA2DADA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2809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69" name="Line 20">
            <a:extLst>
              <a:ext uri="{FF2B5EF4-FFF2-40B4-BE49-F238E27FC236}">
                <a16:creationId xmlns:a16="http://schemas.microsoft.com/office/drawing/2014/main" id="{91912CAA-7A09-819D-D688-A82AB0513630}"/>
              </a:ext>
            </a:extLst>
          </p:cNvPr>
          <p:cNvSpPr>
            <a:spLocks noChangeShapeType="1"/>
          </p:cNvSpPr>
          <p:nvPr/>
        </p:nvSpPr>
        <p:spPr bwMode="auto">
          <a:xfrm>
            <a:off x="4376500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0" name="Line 21">
            <a:extLst>
              <a:ext uri="{FF2B5EF4-FFF2-40B4-BE49-F238E27FC236}">
                <a16:creationId xmlns:a16="http://schemas.microsoft.com/office/drawing/2014/main" id="{1230793A-02EF-5C40-B7BE-143B8A0938BA}"/>
              </a:ext>
            </a:extLst>
          </p:cNvPr>
          <p:cNvSpPr>
            <a:spLocks noChangeShapeType="1"/>
          </p:cNvSpPr>
          <p:nvPr/>
        </p:nvSpPr>
        <p:spPr bwMode="auto">
          <a:xfrm>
            <a:off x="4480191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1" name="Line 22">
            <a:extLst>
              <a:ext uri="{FF2B5EF4-FFF2-40B4-BE49-F238E27FC236}">
                <a16:creationId xmlns:a16="http://schemas.microsoft.com/office/drawing/2014/main" id="{48580A1A-E03D-B04C-36E2-E496D8C552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83882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2" name="Line 23">
            <a:extLst>
              <a:ext uri="{FF2B5EF4-FFF2-40B4-BE49-F238E27FC236}">
                <a16:creationId xmlns:a16="http://schemas.microsoft.com/office/drawing/2014/main" id="{3A0AF002-45B6-E1E6-AB49-57448F7C04C9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757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3" name="Line 24">
            <a:extLst>
              <a:ext uri="{FF2B5EF4-FFF2-40B4-BE49-F238E27FC236}">
                <a16:creationId xmlns:a16="http://schemas.microsoft.com/office/drawing/2014/main" id="{39EAFA75-40A5-8AEE-97AC-4D42BB190504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126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4" name="Line 25">
            <a:extLst>
              <a:ext uri="{FF2B5EF4-FFF2-40B4-BE49-F238E27FC236}">
                <a16:creationId xmlns:a16="http://schemas.microsoft.com/office/drawing/2014/main" id="{11A84DC8-77A7-8A56-C685-23056673CAD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94955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5" name="Line 26">
            <a:extLst>
              <a:ext uri="{FF2B5EF4-FFF2-40B4-BE49-F238E27FC236}">
                <a16:creationId xmlns:a16="http://schemas.microsoft.com/office/drawing/2014/main" id="{8D42AD37-B557-652F-6FA8-B5F041431C1E}"/>
              </a:ext>
            </a:extLst>
          </p:cNvPr>
          <p:cNvSpPr>
            <a:spLocks noChangeShapeType="1"/>
          </p:cNvSpPr>
          <p:nvPr/>
        </p:nvSpPr>
        <p:spPr bwMode="auto">
          <a:xfrm>
            <a:off x="4998645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6" name="Line 27">
            <a:extLst>
              <a:ext uri="{FF2B5EF4-FFF2-40B4-BE49-F238E27FC236}">
                <a16:creationId xmlns:a16="http://schemas.microsoft.com/office/drawing/2014/main" id="{7A06F923-7CFE-CD36-8FD7-A6CE9102DD1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233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7" name="Line 28">
            <a:extLst>
              <a:ext uri="{FF2B5EF4-FFF2-40B4-BE49-F238E27FC236}">
                <a16:creationId xmlns:a16="http://schemas.microsoft.com/office/drawing/2014/main" id="{FBA86B6B-D45A-FA90-66C7-54DAC606A1BF}"/>
              </a:ext>
            </a:extLst>
          </p:cNvPr>
          <p:cNvSpPr>
            <a:spLocks noChangeShapeType="1"/>
          </p:cNvSpPr>
          <p:nvPr/>
        </p:nvSpPr>
        <p:spPr bwMode="auto">
          <a:xfrm>
            <a:off x="5206027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8" name="Line 29">
            <a:extLst>
              <a:ext uri="{FF2B5EF4-FFF2-40B4-BE49-F238E27FC236}">
                <a16:creationId xmlns:a16="http://schemas.microsoft.com/office/drawing/2014/main" id="{85B5DE96-EB67-C848-1FA7-81868484D849}"/>
              </a:ext>
            </a:extLst>
          </p:cNvPr>
          <p:cNvSpPr>
            <a:spLocks noChangeShapeType="1"/>
          </p:cNvSpPr>
          <p:nvPr/>
        </p:nvSpPr>
        <p:spPr bwMode="auto">
          <a:xfrm>
            <a:off x="5309718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79" name="Line 30">
            <a:extLst>
              <a:ext uri="{FF2B5EF4-FFF2-40B4-BE49-F238E27FC236}">
                <a16:creationId xmlns:a16="http://schemas.microsoft.com/office/drawing/2014/main" id="{AFADFE88-8124-44E9-0D2C-B5EE1B46FE0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3409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0" name="Line 31">
            <a:extLst>
              <a:ext uri="{FF2B5EF4-FFF2-40B4-BE49-F238E27FC236}">
                <a16:creationId xmlns:a16="http://schemas.microsoft.com/office/drawing/2014/main" id="{2900C50B-9050-761F-CFA9-F63696448902}"/>
              </a:ext>
            </a:extLst>
          </p:cNvPr>
          <p:cNvSpPr>
            <a:spLocks noChangeShapeType="1"/>
          </p:cNvSpPr>
          <p:nvPr/>
        </p:nvSpPr>
        <p:spPr bwMode="auto">
          <a:xfrm>
            <a:off x="5517100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1" name="Line 32">
            <a:extLst>
              <a:ext uri="{FF2B5EF4-FFF2-40B4-BE49-F238E27FC236}">
                <a16:creationId xmlns:a16="http://schemas.microsoft.com/office/drawing/2014/main" id="{0C74F54A-E4AE-5036-2472-42DF6159A0E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20791" y="4299573"/>
            <a:ext cx="2160" cy="423404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2" name="Line 33">
            <a:extLst>
              <a:ext uri="{FF2B5EF4-FFF2-40B4-BE49-F238E27FC236}">
                <a16:creationId xmlns:a16="http://schemas.microsoft.com/office/drawing/2014/main" id="{A839ED27-B9FF-965C-B15F-0D5B34747C5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4482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3" name="Line 34">
            <a:extLst>
              <a:ext uri="{FF2B5EF4-FFF2-40B4-BE49-F238E27FC236}">
                <a16:creationId xmlns:a16="http://schemas.microsoft.com/office/drawing/2014/main" id="{A8E36F7A-830F-2C65-05D1-F6863ED0243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28172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4" name="Line 35">
            <a:extLst>
              <a:ext uri="{FF2B5EF4-FFF2-40B4-BE49-F238E27FC236}">
                <a16:creationId xmlns:a16="http://schemas.microsoft.com/office/drawing/2014/main" id="{0B9F4184-B5F4-28D9-7AAC-B980E753613E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186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5" name="Line 36">
            <a:extLst>
              <a:ext uri="{FF2B5EF4-FFF2-40B4-BE49-F238E27FC236}">
                <a16:creationId xmlns:a16="http://schemas.microsoft.com/office/drawing/2014/main" id="{B48516A3-65CD-24A6-6DEE-A5EC3A46D24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5554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6" name="Line 37">
            <a:extLst>
              <a:ext uri="{FF2B5EF4-FFF2-40B4-BE49-F238E27FC236}">
                <a16:creationId xmlns:a16="http://schemas.microsoft.com/office/drawing/2014/main" id="{642C585E-AA53-E923-6EE2-2F22BE86E79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39245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7" name="Line 38">
            <a:extLst>
              <a:ext uri="{FF2B5EF4-FFF2-40B4-BE49-F238E27FC236}">
                <a16:creationId xmlns:a16="http://schemas.microsoft.com/office/drawing/2014/main" id="{56126D68-D184-D326-8AAE-5AF167E97664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2936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8" name="Line 39">
            <a:extLst>
              <a:ext uri="{FF2B5EF4-FFF2-40B4-BE49-F238E27FC236}">
                <a16:creationId xmlns:a16="http://schemas.microsoft.com/office/drawing/2014/main" id="{723A56D0-6DB3-9758-6107-9DE8762D1DFE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6627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89" name="Line 40">
            <a:extLst>
              <a:ext uri="{FF2B5EF4-FFF2-40B4-BE49-F238E27FC236}">
                <a16:creationId xmlns:a16="http://schemas.microsoft.com/office/drawing/2014/main" id="{541F981A-AD6E-90F5-031C-CA3A33C34E9A}"/>
              </a:ext>
            </a:extLst>
          </p:cNvPr>
          <p:cNvSpPr>
            <a:spLocks noChangeShapeType="1"/>
          </p:cNvSpPr>
          <p:nvPr/>
        </p:nvSpPr>
        <p:spPr bwMode="auto">
          <a:xfrm>
            <a:off x="6450317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0" name="Line 41">
            <a:extLst>
              <a:ext uri="{FF2B5EF4-FFF2-40B4-BE49-F238E27FC236}">
                <a16:creationId xmlns:a16="http://schemas.microsoft.com/office/drawing/2014/main" id="{073627EC-FE9C-9660-A2B7-4E217D8E16E7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4009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1" name="Line 42">
            <a:extLst>
              <a:ext uri="{FF2B5EF4-FFF2-40B4-BE49-F238E27FC236}">
                <a16:creationId xmlns:a16="http://schemas.microsoft.com/office/drawing/2014/main" id="{FA0EF27A-760F-45A3-FDED-3F9225F215C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7699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2" name="Line 43">
            <a:extLst>
              <a:ext uri="{FF2B5EF4-FFF2-40B4-BE49-F238E27FC236}">
                <a16:creationId xmlns:a16="http://schemas.microsoft.com/office/drawing/2014/main" id="{97062EEE-6DFE-DF5E-9EC7-1CF37C93D88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1390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3" name="Line 44">
            <a:extLst>
              <a:ext uri="{FF2B5EF4-FFF2-40B4-BE49-F238E27FC236}">
                <a16:creationId xmlns:a16="http://schemas.microsoft.com/office/drawing/2014/main" id="{1E9EABF6-21B0-9343-F9E4-716A78A42AE3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3282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4" name="Line 45">
            <a:extLst>
              <a:ext uri="{FF2B5EF4-FFF2-40B4-BE49-F238E27FC236}">
                <a16:creationId xmlns:a16="http://schemas.microsoft.com/office/drawing/2014/main" id="{7BCA763B-92E4-4762-57C4-ABF20281869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4697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5" name="Line 46">
            <a:extLst>
              <a:ext uri="{FF2B5EF4-FFF2-40B4-BE49-F238E27FC236}">
                <a16:creationId xmlns:a16="http://schemas.microsoft.com/office/drawing/2014/main" id="{20BCCE1B-FF8F-C311-D3C4-DDF3A4803448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0663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6" name="Line 47">
            <a:extLst>
              <a:ext uri="{FF2B5EF4-FFF2-40B4-BE49-F238E27FC236}">
                <a16:creationId xmlns:a16="http://schemas.microsoft.com/office/drawing/2014/main" id="{C6AB274C-DEC7-BCEC-D2D5-BC8E81C0E00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54355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sp>
        <p:nvSpPr>
          <p:cNvPr id="97" name="Line 48">
            <a:extLst>
              <a:ext uri="{FF2B5EF4-FFF2-40B4-BE49-F238E27FC236}">
                <a16:creationId xmlns:a16="http://schemas.microsoft.com/office/drawing/2014/main" id="{458ACE45-62AE-378C-1B3E-B12CEEFEA88E}"/>
              </a:ext>
            </a:extLst>
          </p:cNvPr>
          <p:cNvSpPr>
            <a:spLocks noChangeShapeType="1"/>
          </p:cNvSpPr>
          <p:nvPr/>
        </p:nvSpPr>
        <p:spPr bwMode="auto">
          <a:xfrm>
            <a:off x="2198991" y="4360059"/>
            <a:ext cx="0" cy="36291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62170" tIns="31085" rIns="62170" bIns="31085" anchor="ctr"/>
          <a:lstStyle/>
          <a:p>
            <a:endParaRPr lang="en-GB" sz="1633"/>
          </a:p>
        </p:txBody>
      </p:sp>
      <p:cxnSp>
        <p:nvCxnSpPr>
          <p:cNvPr id="28769" name="Straight Arrow Connector 97">
            <a:extLst>
              <a:ext uri="{FF2B5EF4-FFF2-40B4-BE49-F238E27FC236}">
                <a16:creationId xmlns:a16="http://schemas.microsoft.com/office/drawing/2014/main" id="{B0CA9497-CD3C-B679-FC5E-6BC818CFC7C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38777" y="4887154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0" name="Straight Arrow Connector 98">
            <a:extLst>
              <a:ext uri="{FF2B5EF4-FFF2-40B4-BE49-F238E27FC236}">
                <a16:creationId xmlns:a16="http://schemas.microsoft.com/office/drawing/2014/main" id="{0A5AE760-51AB-C6C4-83FD-6B503DD4D94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24649" y="4887154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1" name="Straight Arrow Connector 99">
            <a:extLst>
              <a:ext uri="{FF2B5EF4-FFF2-40B4-BE49-F238E27FC236}">
                <a16:creationId xmlns:a16="http://schemas.microsoft.com/office/drawing/2014/main" id="{9FA54D66-5F7B-0442-F383-4B1104088A7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712231" y="4887154"/>
            <a:ext cx="108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2" name="Straight Arrow Connector 100">
            <a:extLst>
              <a:ext uri="{FF2B5EF4-FFF2-40B4-BE49-F238E27FC236}">
                <a16:creationId xmlns:a16="http://schemas.microsoft.com/office/drawing/2014/main" id="{F1139391-9767-AF4F-5EC4-72F1D2E10AB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398102" y="4887154"/>
            <a:ext cx="1081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3" name="Straight Arrow Connector 101">
            <a:extLst>
              <a:ext uri="{FF2B5EF4-FFF2-40B4-BE49-F238E27FC236}">
                <a16:creationId xmlns:a16="http://schemas.microsoft.com/office/drawing/2014/main" id="{C049D692-3484-E39E-4B82-481581CB30F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035369" y="4887154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4" name="Straight Arrow Connector 102">
            <a:extLst>
              <a:ext uri="{FF2B5EF4-FFF2-40B4-BE49-F238E27FC236}">
                <a16:creationId xmlns:a16="http://schemas.microsoft.com/office/drawing/2014/main" id="{EEAB7DA6-71B7-C412-8C6D-5EE6EC732A9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74346" y="4887154"/>
            <a:ext cx="0" cy="4039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5" name="Straight Arrow Connector 103">
            <a:extLst>
              <a:ext uri="{FF2B5EF4-FFF2-40B4-BE49-F238E27FC236}">
                <a16:creationId xmlns:a16="http://schemas.microsoft.com/office/drawing/2014/main" id="{AF5147FF-1B73-B8BB-2C8B-6096686C3D7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161928" y="4887154"/>
            <a:ext cx="1080" cy="45256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776" name="Straight Arrow Connector 104">
            <a:extLst>
              <a:ext uri="{FF2B5EF4-FFF2-40B4-BE49-F238E27FC236}">
                <a16:creationId xmlns:a16="http://schemas.microsoft.com/office/drawing/2014/main" id="{BFED699B-BFB8-DDC0-6C2F-E66EED67D61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799195" y="4887154"/>
            <a:ext cx="0" cy="45256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09906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animBg="1"/>
      <p:bldP spid="28676" grpId="0" animBg="1"/>
      <p:bldP spid="28677" grpId="0" animBg="1"/>
      <p:bldP spid="28678" grpId="0" animBg="1"/>
      <p:bldP spid="28679" grpId="0" animBg="1"/>
      <p:bldP spid="28680" grpId="0" animBg="1"/>
      <p:bldP spid="28681" grpId="0" animBg="1"/>
      <p:bldP spid="28682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A91C4DB2-7F24-804C-7F6A-B06DABE444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4514" y="103580"/>
            <a:ext cx="7095853" cy="518455"/>
          </a:xfrm>
        </p:spPr>
        <p:txBody>
          <a:bodyPr/>
          <a:lstStyle/>
          <a:p>
            <a:r>
              <a:rPr lang="en-US" altLang="en-US" sz="2400" dirty="0"/>
              <a:t>Big Concepts 5: Hide System Details From Developer</a:t>
            </a:r>
          </a:p>
        </p:txBody>
      </p:sp>
      <p:sp>
        <p:nvSpPr>
          <p:cNvPr id="29698" name="Content Placeholder 2">
            <a:extLst>
              <a:ext uri="{FF2B5EF4-FFF2-40B4-BE49-F238E27FC236}">
                <a16:creationId xmlns:a16="http://schemas.microsoft.com/office/drawing/2014/main" id="{E440729E-944C-5F82-FAA2-063C4AE884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67380" y="751575"/>
            <a:ext cx="7856579" cy="3691828"/>
          </a:xfrm>
        </p:spPr>
        <p:txBody>
          <a:bodyPr/>
          <a:lstStyle/>
          <a:p>
            <a:r>
              <a:rPr lang="en-US" altLang="en-US" sz="1400" dirty="0"/>
              <a:t>Writing distributed software is very tedious and error prone</a:t>
            </a:r>
          </a:p>
          <a:p>
            <a:pPr lvl="1"/>
            <a:r>
              <a:rPr lang="en-US" altLang="en-US" sz="1400" dirty="0"/>
              <a:t>Threads / Processes / Machines</a:t>
            </a:r>
          </a:p>
          <a:p>
            <a:pPr lvl="1"/>
            <a:r>
              <a:rPr lang="en-US" altLang="en-US" sz="1400" dirty="0"/>
              <a:t>Unpredictable order of execution</a:t>
            </a:r>
          </a:p>
          <a:p>
            <a:pPr lvl="1"/>
            <a:r>
              <a:rPr lang="en-US" altLang="en-US" sz="1400" dirty="0"/>
              <a:t>Race conditions</a:t>
            </a:r>
          </a:p>
          <a:p>
            <a:pPr lvl="1"/>
            <a:r>
              <a:rPr lang="en-US" altLang="en-US" sz="1400" dirty="0"/>
              <a:t>Deadlocks</a:t>
            </a:r>
          </a:p>
          <a:p>
            <a:pPr lvl="1"/>
            <a:r>
              <a:rPr lang="en-US" altLang="en-US" sz="1400" dirty="0"/>
              <a:t>Etc.</a:t>
            </a:r>
          </a:p>
          <a:p>
            <a:r>
              <a:rPr lang="en-US" altLang="en-US" sz="1400" dirty="0"/>
              <a:t>Low level tools are hard to reason about and debug</a:t>
            </a:r>
          </a:p>
          <a:p>
            <a:pPr lvl="1"/>
            <a:r>
              <a:rPr lang="en-US" altLang="en-US" sz="1400" dirty="0"/>
              <a:t>Mutexes</a:t>
            </a:r>
          </a:p>
          <a:p>
            <a:pPr lvl="1"/>
            <a:r>
              <a:rPr lang="en-US" altLang="en-US" sz="1400" dirty="0"/>
              <a:t>Semaphores</a:t>
            </a:r>
          </a:p>
          <a:p>
            <a:pPr lvl="1"/>
            <a:r>
              <a:rPr lang="en-US" altLang="en-US" sz="1400" dirty="0"/>
              <a:t>Monitors</a:t>
            </a:r>
          </a:p>
          <a:p>
            <a:r>
              <a:rPr lang="en-US" altLang="en-US" sz="1400" dirty="0"/>
              <a:t>MapReduce provides high level abstraction that isolates the developers from system level details</a:t>
            </a:r>
          </a:p>
          <a:p>
            <a:pPr lvl="1"/>
            <a:r>
              <a:rPr lang="en-US" altLang="en-US" sz="1400" dirty="0"/>
              <a:t>Locking data structures</a:t>
            </a:r>
          </a:p>
          <a:p>
            <a:pPr lvl="1"/>
            <a:r>
              <a:rPr lang="en-US" altLang="en-US" sz="1400" dirty="0"/>
              <a:t>Data starvation in the processing pipeline, etc.</a:t>
            </a:r>
          </a:p>
          <a:p>
            <a:r>
              <a:rPr lang="en-US" altLang="en-US" sz="1400" dirty="0"/>
              <a:t>Simple well define interface between small number of components</a:t>
            </a:r>
          </a:p>
          <a:p>
            <a:r>
              <a:rPr lang="en-US" altLang="en-US" sz="1400" dirty="0"/>
              <a:t>Map Reduce Framework takes care of all the low-level details needed to run parallel program</a:t>
            </a:r>
          </a:p>
          <a:p>
            <a:endParaRPr lang="en-US" altLang="en-US" sz="1400" dirty="0"/>
          </a:p>
          <a:p>
            <a:pPr lvl="1"/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94164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0D7E8C08-665D-3979-F887-F1D209A305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162576"/>
            <a:ext cx="6105881" cy="518455"/>
          </a:xfrm>
        </p:spPr>
        <p:txBody>
          <a:bodyPr/>
          <a:lstStyle/>
          <a:p>
            <a:r>
              <a:rPr lang="en-US" altLang="en-US" sz="2177" dirty="0"/>
              <a:t>Big Concepts 6: Seamless Scalability</a:t>
            </a:r>
          </a:p>
        </p:txBody>
      </p:sp>
      <p:sp>
        <p:nvSpPr>
          <p:cNvPr id="30722" name="Content Placeholder 2">
            <a:extLst>
              <a:ext uri="{FF2B5EF4-FFF2-40B4-BE49-F238E27FC236}">
                <a16:creationId xmlns:a16="http://schemas.microsoft.com/office/drawing/2014/main" id="{EF66A39D-A784-EEC3-3FCE-9CD227E379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21970" y="1004894"/>
            <a:ext cx="7886700" cy="3381375"/>
          </a:xfrm>
        </p:spPr>
        <p:txBody>
          <a:bodyPr/>
          <a:lstStyle/>
          <a:p>
            <a:r>
              <a:rPr lang="en-US" altLang="en-US" sz="1905" dirty="0"/>
              <a:t>Program written is exactly the same for processing 100 TB of data as for 100 MB of data</a:t>
            </a:r>
          </a:p>
          <a:p>
            <a:r>
              <a:rPr lang="en-US" altLang="en-US" sz="1905" dirty="0"/>
              <a:t>Add more data</a:t>
            </a:r>
          </a:p>
          <a:p>
            <a:pPr lvl="1"/>
            <a:r>
              <a:rPr lang="en-US" altLang="en-US" sz="1905" dirty="0"/>
              <a:t>Program automatically scales to handle it</a:t>
            </a:r>
          </a:p>
          <a:p>
            <a:r>
              <a:rPr lang="en-US" altLang="en-US" sz="1905" dirty="0"/>
              <a:t>Add more machines</a:t>
            </a:r>
          </a:p>
          <a:p>
            <a:pPr lvl="1"/>
            <a:r>
              <a:rPr lang="en-US" altLang="en-US" sz="1905" dirty="0"/>
              <a:t>Program automatically scales to handle it</a:t>
            </a:r>
          </a:p>
          <a:p>
            <a:r>
              <a:rPr lang="en-US" altLang="en-US" sz="1905" dirty="0"/>
              <a:t>Adding twice more machines does not always result in half the execution time</a:t>
            </a:r>
          </a:p>
          <a:p>
            <a:pPr lvl="1"/>
            <a:r>
              <a:rPr lang="en-US" altLang="en-US" sz="1905" dirty="0"/>
              <a:t>Increase in communication costs</a:t>
            </a:r>
          </a:p>
          <a:p>
            <a:pPr lvl="1"/>
            <a:r>
              <a:rPr lang="en-US" altLang="en-US" sz="1905" dirty="0"/>
              <a:t>Load balancing</a:t>
            </a:r>
          </a:p>
          <a:p>
            <a:pPr lvl="1"/>
            <a:r>
              <a:rPr lang="en-US" altLang="en-US" sz="1905" dirty="0"/>
              <a:t>Depend on problem.</a:t>
            </a:r>
          </a:p>
        </p:txBody>
      </p:sp>
    </p:spTree>
    <p:extLst>
      <p:ext uri="{BB962C8B-B14F-4D97-AF65-F5344CB8AC3E}">
        <p14:creationId xmlns:p14="http://schemas.microsoft.com/office/powerpoint/2010/main" val="315687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F0078494-9C48-A4CE-6484-C8961D5914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353190"/>
            <a:ext cx="6711825" cy="518455"/>
          </a:xfrm>
        </p:spPr>
        <p:txBody>
          <a:bodyPr/>
          <a:lstStyle/>
          <a:p>
            <a:r>
              <a:rPr lang="en-US" altLang="en-US" sz="2449" dirty="0"/>
              <a:t>Big Concepts 7: Automatic Fault Tolerance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3D469E55-E732-1430-4573-44A1D1EC6C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99110" y="1279214"/>
            <a:ext cx="7886700" cy="3381375"/>
          </a:xfrm>
        </p:spPr>
        <p:txBody>
          <a:bodyPr/>
          <a:lstStyle/>
          <a:p>
            <a:r>
              <a:rPr lang="en-US" altLang="en-US" sz="2177" dirty="0"/>
              <a:t>On large clusters of computers say 10000 nodes, failure is normal rather than exception</a:t>
            </a:r>
          </a:p>
          <a:p>
            <a:pPr lvl="1"/>
            <a:r>
              <a:rPr lang="en-US" altLang="en-US" sz="2177" dirty="0"/>
              <a:t>If mean-time-between-failure is 1 year</a:t>
            </a:r>
          </a:p>
          <a:p>
            <a:pPr lvl="1"/>
            <a:r>
              <a:rPr lang="en-US" altLang="en-US" sz="2177" dirty="0"/>
              <a:t>Then 10000 servers have one failure / hour</a:t>
            </a:r>
          </a:p>
          <a:p>
            <a:endParaRPr lang="en-US" altLang="en-US" sz="2177" dirty="0"/>
          </a:p>
          <a:p>
            <a:r>
              <a:rPr lang="en-US" altLang="en-US" sz="2177" dirty="0"/>
              <a:t>The MapReduce Framework is designed to automatically redistribute work of failed node to other nodes and redo work.</a:t>
            </a:r>
          </a:p>
          <a:p>
            <a:endParaRPr lang="en-US" altLang="en-US" sz="2177" dirty="0"/>
          </a:p>
          <a:p>
            <a:r>
              <a:rPr lang="en-US" altLang="en-US" sz="2177" dirty="0"/>
              <a:t>The users does not need to know about the failure.</a:t>
            </a:r>
          </a:p>
        </p:txBody>
      </p:sp>
    </p:spTree>
    <p:extLst>
      <p:ext uri="{BB962C8B-B14F-4D97-AF65-F5344CB8AC3E}">
        <p14:creationId xmlns:p14="http://schemas.microsoft.com/office/powerpoint/2010/main" val="289109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+ Conten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 template 2020" id="{D91AC067-FE84-4956-BB28-8AD1C0E42ED8}" vid="{78C7C1F4-A2C0-4D13-9449-C31A39489A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c05ee0a-d906-4c5e-bb5c-b1f70f11b0b9">
      <UserInfo>
        <DisplayName/>
        <AccountId xsi:nil="true"/>
        <AccountType/>
      </UserInfo>
    </SharedWithUsers>
    <TaxCatchAll xmlns="bc05ee0a-d906-4c5e-bb5c-b1f70f11b0b9" xsi:nil="true"/>
    <lcf76f155ced4ddcb4097134ff3c332f xmlns="e9492af6-ed02-4680-a232-c3f10c11c09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A6A12A54A941428A39BCE980E8631F" ma:contentTypeVersion="16" ma:contentTypeDescription="Create a new document." ma:contentTypeScope="" ma:versionID="917f6c06737dcb768fbd71a34d0fba89">
  <xsd:schema xmlns:xsd="http://www.w3.org/2001/XMLSchema" xmlns:xs="http://www.w3.org/2001/XMLSchema" xmlns:p="http://schemas.microsoft.com/office/2006/metadata/properties" xmlns:ns2="e9492af6-ed02-4680-a232-c3f10c11c09b" xmlns:ns3="bc05ee0a-d906-4c5e-bb5c-b1f70f11b0b9" targetNamespace="http://schemas.microsoft.com/office/2006/metadata/properties" ma:root="true" ma:fieldsID="6b5fc966ce192b7ff4dbdd50ebfa49d6" ns2:_="" ns3:_="">
    <xsd:import namespace="e9492af6-ed02-4680-a232-c3f10c11c09b"/>
    <xsd:import namespace="bc05ee0a-d906-4c5e-bb5c-b1f70f11b0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492af6-ed02-4680-a232-c3f10c11c0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87414def-154c-4d25-b3bb-ada8546948f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5ee0a-d906-4c5e-bb5c-b1f70f11b0b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92a3772-13a1-4de5-a6d8-6c3e331cca4c}" ma:internalName="TaxCatchAll" ma:showField="CatchAllData" ma:web="bc05ee0a-d906-4c5e-bb5c-b1f70f11b0b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0B3499-AA93-43DF-8E98-69CDF88CF06E}">
  <ds:schemaRefs>
    <ds:schemaRef ds:uri="http://schemas.microsoft.com/office/2006/metadata/properties"/>
    <ds:schemaRef ds:uri="http://schemas.microsoft.com/office/infopath/2007/PartnerControls"/>
    <ds:schemaRef ds:uri="53d19f74-6bc9-4aed-b277-f53d52e7cc56"/>
    <ds:schemaRef ds:uri="bc05ee0a-d906-4c5e-bb5c-b1f70f11b0b9"/>
    <ds:schemaRef ds:uri="e9492af6-ed02-4680-a232-c3f10c11c09b"/>
  </ds:schemaRefs>
</ds:datastoreItem>
</file>

<file path=customXml/itemProps2.xml><?xml version="1.0" encoding="utf-8"?>
<ds:datastoreItem xmlns:ds="http://schemas.openxmlformats.org/officeDocument/2006/customXml" ds:itemID="{81FA0A4C-F2EC-4299-A7B7-93686D7F6C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492af6-ed02-4680-a232-c3f10c11c09b"/>
    <ds:schemaRef ds:uri="bc05ee0a-d906-4c5e-bb5c-b1f70f11b0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4957D2-57DD-4942-A50A-E1706E9A1D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Presentation1 template 2020</Template>
  <TotalTime>8</TotalTime>
  <Words>752</Words>
  <Application>Microsoft Office PowerPoint</Application>
  <PresentationFormat>On-screen Show (4:3)</PresentationFormat>
  <Paragraphs>100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 Light</vt:lpstr>
      <vt:lpstr>Times New Roman</vt:lpstr>
      <vt:lpstr>Calibri</vt:lpstr>
      <vt:lpstr>Roboto</vt:lpstr>
      <vt:lpstr>Roboto Condensed</vt:lpstr>
      <vt:lpstr>Wingdings 2</vt:lpstr>
      <vt:lpstr>Title + Content</vt:lpstr>
      <vt:lpstr>9 big MapReduce concepts</vt:lpstr>
      <vt:lpstr>Big Concept 1:Scaling Out versus Scaling Up</vt:lpstr>
      <vt:lpstr>Big Concepts 1: Scaling Out versus Scaling Up</vt:lpstr>
      <vt:lpstr>Big Concepts 2: Batch Processing instead of interactive processing</vt:lpstr>
      <vt:lpstr>Big Concepts 3: Shipping computation instead of shipping data</vt:lpstr>
      <vt:lpstr>Big Concepts 4: Process Data Sequentially and Avoid Random IO </vt:lpstr>
      <vt:lpstr>Big Concepts 5: Hide System Details From Developer</vt:lpstr>
      <vt:lpstr>Big Concepts 6: Seamless Scalability</vt:lpstr>
      <vt:lpstr>Big Concepts 7: Automatic Fault Tolerance</vt:lpstr>
      <vt:lpstr>Big Concepts 8: Automatic Load Balancing</vt:lpstr>
      <vt:lpstr>Big Concepts 9: Schema on Read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 big MapReduce concepts</dc:title>
  <dc:creator>Butler, Kylie</dc:creator>
  <cp:keywords>Generic with AKoC Branding</cp:keywords>
  <cp:lastModifiedBy>Butler, Kylie</cp:lastModifiedBy>
  <cp:revision>1</cp:revision>
  <cp:lastPrinted>2017-06-21T02:26:54Z</cp:lastPrinted>
  <dcterms:created xsi:type="dcterms:W3CDTF">2022-07-14T06:51:27Z</dcterms:created>
  <dcterms:modified xsi:type="dcterms:W3CDTF">2022-08-25T00:04:27Z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0x0101000E01F302C440524FA31D7DCD25615BF1</vt:lpwstr>
  </property>
  <property fmtid="{D5CDD505-2E9C-101B-9397-08002B2CF9AE}" pid="3" name="xd_Signature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MediaServiceImageTags">
    <vt:lpwstr/>
  </property>
</Properties>
</file>